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14" r:id="rId5"/>
    <p:sldId id="296" r:id="rId6"/>
    <p:sldId id="318" r:id="rId7"/>
    <p:sldId id="297" r:id="rId8"/>
    <p:sldId id="298" r:id="rId9"/>
    <p:sldId id="263" r:id="rId10"/>
    <p:sldId id="299" r:id="rId11"/>
    <p:sldId id="300" r:id="rId12"/>
    <p:sldId id="301" r:id="rId13"/>
    <p:sldId id="302" r:id="rId14"/>
    <p:sldId id="303" r:id="rId15"/>
    <p:sldId id="305" r:id="rId16"/>
    <p:sldId id="306" r:id="rId17"/>
    <p:sldId id="313" r:id="rId18"/>
    <p:sldId id="312" r:id="rId19"/>
    <p:sldId id="311" r:id="rId20"/>
    <p:sldId id="310" r:id="rId21"/>
    <p:sldId id="309" r:id="rId22"/>
    <p:sldId id="308" r:id="rId23"/>
    <p:sldId id="307" r:id="rId24"/>
    <p:sldId id="264" r:id="rId25"/>
    <p:sldId id="319" r:id="rId26"/>
    <p:sldId id="320" r:id="rId27"/>
    <p:sldId id="321" r:id="rId28"/>
    <p:sldId id="304" r:id="rId29"/>
    <p:sldId id="270" r:id="rId30"/>
    <p:sldId id="271" r:id="rId31"/>
    <p:sldId id="273" r:id="rId32"/>
    <p:sldId id="317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1801" userDrawn="1">
          <p15:clr>
            <a:srgbClr val="A4A3A4"/>
          </p15:clr>
        </p15:guide>
        <p15:guide id="4" orient="horz" pos="2822" userDrawn="1">
          <p15:clr>
            <a:srgbClr val="A4A3A4"/>
          </p15:clr>
        </p15:guide>
        <p15:guide id="5" orient="horz" pos="940" userDrawn="1">
          <p15:clr>
            <a:srgbClr val="A4A3A4"/>
          </p15:clr>
        </p15:guide>
        <p15:guide id="8" orient="horz" pos="1620" userDrawn="1">
          <p15:clr>
            <a:srgbClr val="A4A3A4"/>
          </p15:clr>
        </p15:guide>
        <p15:guide id="9" orient="horz" pos="2505" userDrawn="1">
          <p15:clr>
            <a:srgbClr val="A4A3A4"/>
          </p15:clr>
        </p15:guide>
        <p15:guide id="10" orient="horz" pos="1371" userDrawn="1">
          <p15:clr>
            <a:srgbClr val="A4A3A4"/>
          </p15:clr>
        </p15:guide>
        <p15:guide id="11" orient="horz" pos="2255" userDrawn="1">
          <p15:clr>
            <a:srgbClr val="A4A3A4"/>
          </p15:clr>
        </p15:guide>
        <p15:guide id="12" pos="2222" userDrawn="1">
          <p15:clr>
            <a:srgbClr val="A4A3A4"/>
          </p15:clr>
        </p15:guide>
        <p15:guide id="13" orient="horz" pos="1847" userDrawn="1">
          <p15:clr>
            <a:srgbClr val="A4A3A4"/>
          </p15:clr>
        </p15:guide>
        <p15:guide id="14" orient="horz" pos="5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611"/>
    <a:srgbClr val="565656"/>
    <a:srgbClr val="646464"/>
    <a:srgbClr val="F0F0F0"/>
    <a:srgbClr val="E30611"/>
    <a:srgbClr val="DBDBD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750" autoAdjust="0"/>
  </p:normalViewPr>
  <p:slideViewPr>
    <p:cSldViewPr snapToGrid="0" showGuides="1">
      <p:cViewPr varScale="1">
        <p:scale>
          <a:sx n="142" d="100"/>
          <a:sy n="142" d="100"/>
        </p:scale>
        <p:origin x="768" y="126"/>
      </p:cViewPr>
      <p:guideLst>
        <p:guide orient="horz" pos="2074"/>
        <p:guide pos="2857"/>
        <p:guide orient="horz" pos="1801"/>
        <p:guide orient="horz" pos="2822"/>
        <p:guide orient="horz" pos="940"/>
        <p:guide orient="horz" pos="1620"/>
        <p:guide orient="horz" pos="2505"/>
        <p:guide orient="horz" pos="1371"/>
        <p:guide orient="horz" pos="2255"/>
        <p:guide pos="2222"/>
        <p:guide orient="horz" pos="1847"/>
        <p:guide orient="horz" pos="5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844" y="4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A2D8-DFAA-4DDE-9E74-8D5FEE1C75D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551F-17A7-48C6-909F-2BC82DCB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8FD7-6E98-421C-A96D-75533B2B183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68B53-A61D-4A59-BF13-9295A13BE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46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83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4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79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5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7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6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5F1E833-07EE-433A-9BC0-61CB60CF7D22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69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3" pos="52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089AE2-B4DE-4AFE-8B9C-D526448440D7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56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4251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4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Оглавление</a:t>
            </a:r>
            <a:endParaRPr lang="en-US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51548" y="1267976"/>
            <a:ext cx="2438400" cy="5405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51548" y="2088776"/>
            <a:ext cx="2438400" cy="5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6" hasCustomPrompt="1"/>
          </p:nvPr>
        </p:nvSpPr>
        <p:spPr>
          <a:xfrm>
            <a:off x="1451548" y="2898776"/>
            <a:ext cx="2438400" cy="5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 sz="16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7" hasCustomPrompt="1"/>
          </p:nvPr>
        </p:nvSpPr>
        <p:spPr>
          <a:xfrm>
            <a:off x="5677937" y="1267976"/>
            <a:ext cx="2437200" cy="54054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18" hasCustomPrompt="1"/>
          </p:nvPr>
        </p:nvSpPr>
        <p:spPr>
          <a:xfrm>
            <a:off x="5677937" y="2088776"/>
            <a:ext cx="2437200" cy="5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 sz="16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19" hasCustomPrompt="1"/>
          </p:nvPr>
        </p:nvSpPr>
        <p:spPr>
          <a:xfrm>
            <a:off x="5677945" y="2898776"/>
            <a:ext cx="2437201" cy="54000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20" hasCustomPrompt="1"/>
          </p:nvPr>
        </p:nvSpPr>
        <p:spPr>
          <a:xfrm>
            <a:off x="1451548" y="3708776"/>
            <a:ext cx="2438400" cy="5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 sz="16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21" hasCustomPrompt="1"/>
          </p:nvPr>
        </p:nvSpPr>
        <p:spPr>
          <a:xfrm>
            <a:off x="5677945" y="3708776"/>
            <a:ext cx="2437201" cy="540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 sz="16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200"/>
            </a:lvl4pPr>
            <a:lvl5pPr marL="1828709" indent="0">
              <a:buFontTx/>
              <a:buNone/>
              <a:defRPr sz="1200"/>
            </a:lvl5pPr>
          </a:lstStyle>
          <a:p>
            <a:r>
              <a:rPr lang="ru-RU" dirty="0"/>
              <a:t>Название раздела презентации. Шрифт 12 </a:t>
            </a:r>
            <a:r>
              <a:rPr lang="en-US" dirty="0"/>
              <a:t>pt. </a:t>
            </a:r>
            <a:r>
              <a:rPr lang="ru-RU" dirty="0"/>
              <a:t>Максимальный размер три строки</a:t>
            </a:r>
          </a:p>
        </p:txBody>
      </p:sp>
      <p:sp>
        <p:nvSpPr>
          <p:cNvPr id="13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3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21" userDrawn="1">
          <p15:clr>
            <a:srgbClr val="FBAE40"/>
          </p15:clr>
        </p15:guide>
        <p15:guide id="2" pos="1270" userDrawn="1">
          <p15:clr>
            <a:srgbClr val="FBAE40"/>
          </p15:clr>
        </p15:guide>
        <p15:guide id="3" pos="1157" userDrawn="1">
          <p15:clr>
            <a:srgbClr val="FBAE40"/>
          </p15:clr>
        </p15:guide>
        <p15:guide id="4" pos="340" userDrawn="1">
          <p15:clr>
            <a:srgbClr val="FBAE40"/>
          </p15:clr>
        </p15:guide>
        <p15:guide id="5" pos="2132" userDrawn="1">
          <p15:clr>
            <a:srgbClr val="FBAE40"/>
          </p15:clr>
        </p15:guide>
        <p15:guide id="6" pos="2886" userDrawn="1">
          <p15:clr>
            <a:srgbClr val="FBAE40"/>
          </p15:clr>
        </p15:guide>
        <p15:guide id="7" pos="2999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pos="4615" userDrawn="1">
          <p15:clr>
            <a:srgbClr val="FBAE40"/>
          </p15:clr>
        </p15:guide>
        <p15:guide id="10" pos="5431" userDrawn="1">
          <p15:clr>
            <a:srgbClr val="FBAE40"/>
          </p15:clr>
        </p15:guide>
        <p15:guide id="12" pos="3855" userDrawn="1">
          <p15:clr>
            <a:srgbClr val="FBAE40"/>
          </p15:clr>
        </p15:guide>
        <p15:guide id="13" pos="4731" userDrawn="1">
          <p15:clr>
            <a:srgbClr val="FBAE40"/>
          </p15:clr>
        </p15:guide>
        <p15:guide id="14" orient="horz" pos="218" userDrawn="1">
          <p15:clr>
            <a:srgbClr val="FBAE40"/>
          </p15:clr>
        </p15:guide>
        <p15:guide id="15" orient="horz" pos="29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3" y="0"/>
            <a:ext cx="9141289" cy="5169408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3040063" y="543427"/>
            <a:ext cx="4305618" cy="1342693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1682495" y="377952"/>
            <a:ext cx="1078993" cy="1508169"/>
          </a:xfrm>
        </p:spPr>
        <p:txBody>
          <a:bodyPr t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00" b="0" kern="0" spc="0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2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ru-RU" dirty="0"/>
              <a:t>20</a:t>
            </a:r>
            <a:endParaRPr lang="en-US" dirty="0"/>
          </a:p>
        </p:txBody>
      </p:sp>
      <p:pic>
        <p:nvPicPr>
          <p:cNvPr id="14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87535" y="4279550"/>
            <a:ext cx="11922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05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4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</a:t>
            </a:r>
            <a:r>
              <a:rPr lang="en-US" dirty="0"/>
              <a:t>4pt.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51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0" y="1314450"/>
            <a:ext cx="8064500" cy="2988044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 userDrawn="1">
          <p15:clr>
            <a:srgbClr val="FBAE40"/>
          </p15:clr>
        </p15:guide>
        <p15:guide id="2" pos="2021" userDrawn="1">
          <p15:clr>
            <a:srgbClr val="FBAE40"/>
          </p15:clr>
        </p15:guide>
        <p15:guide id="3" pos="1269" userDrawn="1">
          <p15:clr>
            <a:srgbClr val="FBAE40"/>
          </p15:clr>
        </p15:guide>
        <p15:guide id="4" pos="1157" userDrawn="1">
          <p15:clr>
            <a:srgbClr val="FBAE40"/>
          </p15:clr>
        </p15:guide>
        <p15:guide id="5" pos="340" userDrawn="1">
          <p15:clr>
            <a:srgbClr val="FBAE40"/>
          </p15:clr>
        </p15:guide>
        <p15:guide id="6" pos="2132" userDrawn="1">
          <p15:clr>
            <a:srgbClr val="FBAE40"/>
          </p15:clr>
        </p15:guide>
        <p15:guide id="7" pos="2812" userDrawn="1">
          <p15:clr>
            <a:srgbClr val="FBAE40"/>
          </p15:clr>
        </p15:guide>
        <p15:guide id="8" pos="2948" userDrawn="1">
          <p15:clr>
            <a:srgbClr val="FBAE40"/>
          </p15:clr>
        </p15:guide>
        <p15:guide id="9" pos="4615" userDrawn="1">
          <p15:clr>
            <a:srgbClr val="FBAE40"/>
          </p15:clr>
        </p15:guide>
        <p15:guide id="10" pos="4731" userDrawn="1">
          <p15:clr>
            <a:srgbClr val="FBAE40"/>
          </p15:clr>
        </p15:guide>
        <p15:guide id="11" pos="5431" userDrawn="1">
          <p15:clr>
            <a:srgbClr val="FBAE40"/>
          </p15:clr>
        </p15:guide>
        <p15:guide id="13" orient="horz" pos="3094" userDrawn="1">
          <p15:clr>
            <a:srgbClr val="FBAE40"/>
          </p15:clr>
        </p15:guide>
        <p15:guide id="14" pos="3855" userDrawn="1">
          <p15:clr>
            <a:srgbClr val="FBAE40"/>
          </p15:clr>
        </p15:guide>
        <p15:guide id="15" pos="37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540000" y="1314000"/>
            <a:ext cx="8064000" cy="2988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539757" y="1314000"/>
            <a:ext cx="8064000" cy="144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539750" y="2864282"/>
            <a:ext cx="3978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7"/>
          </p:nvPr>
        </p:nvSpPr>
        <p:spPr>
          <a:xfrm>
            <a:off x="4625756" y="2864282"/>
            <a:ext cx="3978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0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539750" y="2864282"/>
            <a:ext cx="3978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7"/>
          </p:nvPr>
        </p:nvSpPr>
        <p:spPr>
          <a:xfrm>
            <a:off x="4625756" y="2864282"/>
            <a:ext cx="3978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540000" y="1314000"/>
            <a:ext cx="8064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86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1"/>
          </p:nvPr>
        </p:nvSpPr>
        <p:spPr>
          <a:xfrm>
            <a:off x="540000" y="1314000"/>
            <a:ext cx="8064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540000" y="2865600"/>
            <a:ext cx="3978000" cy="144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4625756" y="2865600"/>
            <a:ext cx="3978000" cy="144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5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2"/>
          </p:nvPr>
        </p:nvSpPr>
        <p:spPr>
          <a:xfrm>
            <a:off x="4626000" y="1314000"/>
            <a:ext cx="3970800" cy="298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40000" y="1314000"/>
            <a:ext cx="3978000" cy="298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7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40000" y="1314000"/>
            <a:ext cx="3978000" cy="298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4625756" y="1314000"/>
            <a:ext cx="3978000" cy="298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00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926CA6-6EF8-41CA-8EFE-C64C66595646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373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7" y="407382"/>
            <a:ext cx="8063999" cy="675000"/>
          </a:xfrm>
        </p:spPr>
        <p:txBody>
          <a:bodyPr lIns="0" tIns="0" rIns="0" bIns="198000" anchor="t"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 sz="28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ru-RU" dirty="0"/>
              <a:t>Заголовок слайда. Размер шрифта 28</a:t>
            </a:r>
            <a:r>
              <a:rPr lang="en-US" dirty="0"/>
              <a:t>pt.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Не более двух строк</a:t>
            </a:r>
            <a:endParaRPr lang="en-US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540000" y="1314000"/>
            <a:ext cx="3978000" cy="298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2"/>
          </p:nvPr>
        </p:nvSpPr>
        <p:spPr>
          <a:xfrm>
            <a:off x="4626000" y="1314000"/>
            <a:ext cx="3970800" cy="298800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2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аблица 5"/>
          <p:cNvSpPr>
            <a:spLocks noGrp="1"/>
          </p:cNvSpPr>
          <p:nvPr>
            <p:ph type="tbl" sz="quarter" idx="11"/>
          </p:nvPr>
        </p:nvSpPr>
        <p:spPr>
          <a:xfrm>
            <a:off x="540000" y="407382"/>
            <a:ext cx="8064000" cy="3894618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3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">
          <p15:clr>
            <a:srgbClr val="FBAE40"/>
          </p15:clr>
        </p15:guide>
        <p15:guide id="2" pos="2021">
          <p15:clr>
            <a:srgbClr val="FBAE40"/>
          </p15:clr>
        </p15:guide>
        <p15:guide id="3" pos="1269">
          <p15:clr>
            <a:srgbClr val="FBAE40"/>
          </p15:clr>
        </p15:guide>
        <p15:guide id="4" pos="1157">
          <p15:clr>
            <a:srgbClr val="FBAE40"/>
          </p15:clr>
        </p15:guide>
        <p15:guide id="5" pos="340">
          <p15:clr>
            <a:srgbClr val="FBAE40"/>
          </p15:clr>
        </p15:guide>
        <p15:guide id="6" pos="2132">
          <p15:clr>
            <a:srgbClr val="FBAE40"/>
          </p15:clr>
        </p15:guide>
        <p15:guide id="7" pos="2812">
          <p15:clr>
            <a:srgbClr val="FBAE40"/>
          </p15:clr>
        </p15:guide>
        <p15:guide id="8" pos="2948">
          <p15:clr>
            <a:srgbClr val="FBAE40"/>
          </p15:clr>
        </p15:guide>
        <p15:guide id="9" pos="4615">
          <p15:clr>
            <a:srgbClr val="FBAE40"/>
          </p15:clr>
        </p15:guide>
        <p15:guide id="10" pos="4731">
          <p15:clr>
            <a:srgbClr val="FBAE40"/>
          </p15:clr>
        </p15:guide>
        <p15:guide id="11" pos="5431">
          <p15:clr>
            <a:srgbClr val="FBAE40"/>
          </p15:clr>
        </p15:guide>
        <p15:guide id="13" orient="horz" pos="3084">
          <p15:clr>
            <a:srgbClr val="FBAE40"/>
          </p15:clr>
        </p15:guide>
        <p15:guide id="14" pos="3855">
          <p15:clr>
            <a:srgbClr val="FBAE40"/>
          </p15:clr>
        </p15:guide>
        <p15:guide id="15" pos="37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762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0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2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3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2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. Титульный слайд Кас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637" y="30155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9637" y="35000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5F1E833-07EE-433A-9BC0-61CB60CF7D22}" type="datetime1">
              <a:rPr lang="ru-RU" smtClean="0"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909637" y="18211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8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1">
          <p15:clr>
            <a:srgbClr val="FBAE40"/>
          </p15:clr>
        </p15:guide>
        <p15:guide id="2" pos="52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3164" cap="all"/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969"/>
              <a:t>Уровень текста 1</a:t>
            </a:r>
          </a:p>
          <a:p>
            <a:pPr lvl="1">
              <a:defRPr sz="1800"/>
            </a:pPr>
            <a:r>
              <a:rPr sz="1969"/>
              <a:t>Уровень текста 2</a:t>
            </a:r>
          </a:p>
          <a:p>
            <a:pPr lvl="2">
              <a:defRPr sz="1800"/>
            </a:pPr>
            <a:r>
              <a:rPr sz="1969"/>
              <a:t>Уровень текста 3</a:t>
            </a:r>
          </a:p>
          <a:p>
            <a:pPr lvl="3">
              <a:defRPr sz="1800"/>
            </a:pPr>
            <a:r>
              <a:rPr sz="1969"/>
              <a:t>Уровень текста 4</a:t>
            </a:r>
          </a:p>
          <a:p>
            <a:pPr lvl="4">
              <a:defRPr sz="1800"/>
            </a:pPr>
            <a:r>
              <a:rPr sz="1969"/>
              <a:t>Уровень текста 5</a:t>
            </a:r>
          </a:p>
        </p:txBody>
      </p:sp>
      <p:sp>
        <p:nvSpPr>
          <p:cNvPr id="14" name="Номер слайда 11"/>
          <p:cNvSpPr txBox="1">
            <a:spLocks/>
          </p:cNvSpPr>
          <p:nvPr userDrawn="1"/>
        </p:nvSpPr>
        <p:spPr>
          <a:xfrm>
            <a:off x="8441686" y="4800006"/>
            <a:ext cx="2484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7F9400-7FE9-4DA1-B5F6-A54CC10F30E4}" type="slidenum">
              <a:rPr lang="ru-RU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5" y="4579683"/>
            <a:ext cx="2146165" cy="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86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097451F-FB7F-422B-8E4E-7B122FCA8713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658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B46A83-5CF5-4141-A244-0AED67D7536B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05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5749C7C-EE2D-4FB7-BF04-BA08BB15A228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79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CD8886-E188-4BE2-BC39-AE79FDDE4183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630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EB3A3A1-C9D1-4869-A801-61CF4996D018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232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44B2CB-B014-436C-A07F-0086BC6A57F7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370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Титульный слайд для эк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7" y="3206020"/>
            <a:ext cx="3600451" cy="349200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137" y="3690553"/>
            <a:ext cx="2425350" cy="192693"/>
          </a:xfrm>
        </p:spPr>
        <p:txBody>
          <a:bodyPr lIns="0" tIns="0" rIns="0" bIns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333F81-048F-4CA2-AD25-68F6B7522D44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7" y="2011680"/>
            <a:ext cx="3600451" cy="10236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не более 3-х строк, 2</a:t>
            </a:r>
            <a:r>
              <a:rPr lang="en-US" dirty="0"/>
              <a:t>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230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0" tIns="0" rIns="0" bIns="198000" rtlCol="0" anchor="b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60EC50-0AE3-49CE-8E2E-7541494B7949}" type="datetime1">
              <a:rPr lang="ru-RU" smtClean="0"/>
              <a:pPr/>
              <a:t>12.04.2018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4767264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7F9400-7FE9-4DA1-B5F6-A54CC10F30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680" r:id="rId11"/>
    <p:sldLayoutId id="2147483675" r:id="rId12"/>
    <p:sldLayoutId id="2147483682" r:id="rId13"/>
    <p:sldLayoutId id="2147483716" r:id="rId14"/>
    <p:sldLayoutId id="2147483710" r:id="rId15"/>
    <p:sldLayoutId id="2147483711" r:id="rId16"/>
    <p:sldLayoutId id="2147483712" r:id="rId17"/>
    <p:sldLayoutId id="2147483714" r:id="rId18"/>
    <p:sldLayoutId id="2147483717" r:id="rId19"/>
    <p:sldLayoutId id="2147483713" r:id="rId20"/>
    <p:sldLayoutId id="2147483715" r:id="rId21"/>
    <p:sldLayoutId id="2147483725" r:id="rId22"/>
    <p:sldLayoutId id="2147483726" r:id="rId23"/>
    <p:sldLayoutId id="2147483736" r:id="rId24"/>
    <p:sldLayoutId id="2147483737" r:id="rId25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8896" indent="-88896" algn="l" defTabSz="914354" rtl="0" eaLnBrk="1" latinLnBrk="0" hangingPunct="1">
        <a:lnSpc>
          <a:spcPct val="90000"/>
        </a:lnSpc>
        <a:spcBef>
          <a:spcPts val="1000"/>
        </a:spcBef>
        <a:buClr>
          <a:srgbClr val="E30611"/>
        </a:buClr>
        <a:buFont typeface="Arial" panose="020B0604020202020204" pitchFamily="34" charset="0"/>
        <a:buChar char="•"/>
        <a:defRPr sz="1600" b="0" kern="1200">
          <a:solidFill>
            <a:srgbClr val="E306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792" indent="-177792" algn="l" defTabSz="914354" rtl="0" eaLnBrk="1" latinLnBrk="0" hangingPunct="1">
        <a:lnSpc>
          <a:spcPct val="90000"/>
        </a:lnSpc>
        <a:spcBef>
          <a:spcPts val="500"/>
        </a:spcBef>
        <a:buClr>
          <a:srgbClr val="E30611"/>
        </a:buClr>
        <a:buFont typeface="Arial" panose="020B0604020202020204" pitchFamily="34" charset="0"/>
        <a:buChar char="•"/>
        <a:defRPr sz="14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34" indent="-184142" algn="l" defTabSz="914354" rtl="0" eaLnBrk="1" latinLnBrk="0" hangingPunct="1">
        <a:lnSpc>
          <a:spcPct val="90000"/>
        </a:lnSpc>
        <a:spcBef>
          <a:spcPts val="500"/>
        </a:spcBef>
        <a:buClr>
          <a:srgbClr val="E30611"/>
        </a:buClr>
        <a:buFont typeface="Arial" panose="020B0604020202020204" pitchFamily="34" charset="0"/>
        <a:buChar char="•"/>
        <a:defRPr sz="12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24" indent="-177792" algn="l" defTabSz="914354" rtl="0" eaLnBrk="1" latinLnBrk="0" hangingPunct="1">
        <a:lnSpc>
          <a:spcPct val="90000"/>
        </a:lnSpc>
        <a:spcBef>
          <a:spcPts val="500"/>
        </a:spcBef>
        <a:buClr>
          <a:srgbClr val="E30611"/>
        </a:buClr>
        <a:buFont typeface="Arial" panose="020B0604020202020204" pitchFamily="34" charset="0"/>
        <a:buChar char="•"/>
        <a:defRPr sz="1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15" indent="-177792" algn="l" defTabSz="914354" rtl="0" eaLnBrk="1" latinLnBrk="0" hangingPunct="1">
        <a:lnSpc>
          <a:spcPct val="90000"/>
        </a:lnSpc>
        <a:spcBef>
          <a:spcPts val="500"/>
        </a:spcBef>
        <a:buClr>
          <a:srgbClr val="E30611"/>
        </a:buClr>
        <a:buFont typeface="Arial" panose="020B0604020202020204" pitchFamily="34" charset="0"/>
        <a:buChar char="•"/>
        <a:defRPr sz="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52668" y="2488154"/>
            <a:ext cx="3600451" cy="1023620"/>
          </a:xfrm>
        </p:spPr>
        <p:txBody>
          <a:bodyPr/>
          <a:lstStyle/>
          <a:p>
            <a:r>
              <a:rPr lang="ru-RU" dirty="0" smtClean="0"/>
              <a:t>МТС Касса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557167" y="2378489"/>
            <a:ext cx="398833" cy="398833"/>
            <a:chOff x="5713036" y="4030663"/>
            <a:chExt cx="691515" cy="691515"/>
          </a:xfrm>
        </p:grpSpPr>
        <p:sp>
          <p:nvSpPr>
            <p:cNvPr id="65" name="object 61"/>
            <p:cNvSpPr/>
            <p:nvPr/>
          </p:nvSpPr>
          <p:spPr>
            <a:xfrm>
              <a:off x="5713036" y="403066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6"/>
                  </a:lnTo>
                  <a:lnTo>
                    <a:pt x="8430" y="625555"/>
                  </a:lnTo>
                  <a:lnTo>
                    <a:pt x="0" y="58379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93"/>
                  </a:lnTo>
                  <a:lnTo>
                    <a:pt x="682646" y="625555"/>
                  </a:lnTo>
                  <a:lnTo>
                    <a:pt x="659651" y="659656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5825043" y="416632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23699" y="0"/>
                  </a:moveTo>
                  <a:lnTo>
                    <a:pt x="178616" y="4544"/>
                  </a:lnTo>
                  <a:lnTo>
                    <a:pt x="136625" y="17579"/>
                  </a:lnTo>
                  <a:lnTo>
                    <a:pt x="98627" y="38204"/>
                  </a:lnTo>
                  <a:lnTo>
                    <a:pt x="65520" y="65520"/>
                  </a:lnTo>
                  <a:lnTo>
                    <a:pt x="38204" y="98627"/>
                  </a:lnTo>
                  <a:lnTo>
                    <a:pt x="17579" y="136625"/>
                  </a:lnTo>
                  <a:lnTo>
                    <a:pt x="4544" y="178616"/>
                  </a:lnTo>
                  <a:lnTo>
                    <a:pt x="0" y="223699"/>
                  </a:lnTo>
                  <a:lnTo>
                    <a:pt x="4544" y="268778"/>
                  </a:lnTo>
                  <a:lnTo>
                    <a:pt x="17579" y="310757"/>
                  </a:lnTo>
                  <a:lnTo>
                    <a:pt x="38204" y="348739"/>
                  </a:lnTo>
                  <a:lnTo>
                    <a:pt x="65520" y="381827"/>
                  </a:lnTo>
                  <a:lnTo>
                    <a:pt x="98627" y="409123"/>
                  </a:lnTo>
                  <a:lnTo>
                    <a:pt x="136625" y="429732"/>
                  </a:lnTo>
                  <a:lnTo>
                    <a:pt x="178616" y="442754"/>
                  </a:lnTo>
                  <a:lnTo>
                    <a:pt x="223699" y="447295"/>
                  </a:lnTo>
                  <a:lnTo>
                    <a:pt x="268783" y="442754"/>
                  </a:lnTo>
                  <a:lnTo>
                    <a:pt x="310775" y="429732"/>
                  </a:lnTo>
                  <a:lnTo>
                    <a:pt x="323338" y="422919"/>
                  </a:lnTo>
                  <a:lnTo>
                    <a:pt x="223699" y="422919"/>
                  </a:lnTo>
                  <a:lnTo>
                    <a:pt x="178033" y="417661"/>
                  </a:lnTo>
                  <a:lnTo>
                    <a:pt x="136105" y="402683"/>
                  </a:lnTo>
                  <a:lnTo>
                    <a:pt x="99115" y="379176"/>
                  </a:lnTo>
                  <a:lnTo>
                    <a:pt x="68259" y="348333"/>
                  </a:lnTo>
                  <a:lnTo>
                    <a:pt x="44736" y="311344"/>
                  </a:lnTo>
                  <a:lnTo>
                    <a:pt x="29744" y="269402"/>
                  </a:lnTo>
                  <a:lnTo>
                    <a:pt x="24480" y="223699"/>
                  </a:lnTo>
                  <a:lnTo>
                    <a:pt x="29744" y="178008"/>
                  </a:lnTo>
                  <a:lnTo>
                    <a:pt x="44736" y="136073"/>
                  </a:lnTo>
                  <a:lnTo>
                    <a:pt x="68259" y="99088"/>
                  </a:lnTo>
                  <a:lnTo>
                    <a:pt x="99115" y="68245"/>
                  </a:lnTo>
                  <a:lnTo>
                    <a:pt x="136105" y="44738"/>
                  </a:lnTo>
                  <a:lnTo>
                    <a:pt x="178033" y="29759"/>
                  </a:lnTo>
                  <a:lnTo>
                    <a:pt x="223699" y="24501"/>
                  </a:lnTo>
                  <a:lnTo>
                    <a:pt x="323529" y="24501"/>
                  </a:lnTo>
                  <a:lnTo>
                    <a:pt x="310775" y="17579"/>
                  </a:lnTo>
                  <a:lnTo>
                    <a:pt x="268783" y="4544"/>
                  </a:lnTo>
                  <a:lnTo>
                    <a:pt x="223699" y="0"/>
                  </a:lnTo>
                  <a:close/>
                </a:path>
                <a:path w="447675" h="447675">
                  <a:moveTo>
                    <a:pt x="323529" y="24501"/>
                  </a:moveTo>
                  <a:lnTo>
                    <a:pt x="223699" y="24501"/>
                  </a:lnTo>
                  <a:lnTo>
                    <a:pt x="269396" y="29765"/>
                  </a:lnTo>
                  <a:lnTo>
                    <a:pt x="311337" y="44757"/>
                  </a:lnTo>
                  <a:lnTo>
                    <a:pt x="348328" y="68278"/>
                  </a:lnTo>
                  <a:lnTo>
                    <a:pt x="379176" y="99132"/>
                  </a:lnTo>
                  <a:lnTo>
                    <a:pt x="402688" y="136119"/>
                  </a:lnTo>
                  <a:lnTo>
                    <a:pt x="417658" y="178008"/>
                  </a:lnTo>
                  <a:lnTo>
                    <a:pt x="422929" y="223699"/>
                  </a:lnTo>
                  <a:lnTo>
                    <a:pt x="417670" y="269402"/>
                  </a:lnTo>
                  <a:lnTo>
                    <a:pt x="402688" y="311344"/>
                  </a:lnTo>
                  <a:lnTo>
                    <a:pt x="379176" y="348333"/>
                  </a:lnTo>
                  <a:lnTo>
                    <a:pt x="348328" y="379176"/>
                  </a:lnTo>
                  <a:lnTo>
                    <a:pt x="311337" y="402683"/>
                  </a:lnTo>
                  <a:lnTo>
                    <a:pt x="269396" y="417661"/>
                  </a:lnTo>
                  <a:lnTo>
                    <a:pt x="223699" y="422919"/>
                  </a:lnTo>
                  <a:lnTo>
                    <a:pt x="323338" y="422919"/>
                  </a:lnTo>
                  <a:lnTo>
                    <a:pt x="381884" y="381827"/>
                  </a:lnTo>
                  <a:lnTo>
                    <a:pt x="409202" y="348739"/>
                  </a:lnTo>
                  <a:lnTo>
                    <a:pt x="429829" y="310757"/>
                  </a:lnTo>
                  <a:lnTo>
                    <a:pt x="442865" y="268778"/>
                  </a:lnTo>
                  <a:lnTo>
                    <a:pt x="447410" y="223699"/>
                  </a:lnTo>
                  <a:lnTo>
                    <a:pt x="442865" y="178616"/>
                  </a:lnTo>
                  <a:lnTo>
                    <a:pt x="429829" y="136625"/>
                  </a:lnTo>
                  <a:lnTo>
                    <a:pt x="409202" y="98627"/>
                  </a:lnTo>
                  <a:lnTo>
                    <a:pt x="381884" y="65520"/>
                  </a:lnTo>
                  <a:lnTo>
                    <a:pt x="348776" y="38204"/>
                  </a:lnTo>
                  <a:lnTo>
                    <a:pt x="323529" y="24501"/>
                  </a:lnTo>
                  <a:close/>
                </a:path>
                <a:path w="447675" h="447675">
                  <a:moveTo>
                    <a:pt x="193145" y="320440"/>
                  </a:moveTo>
                  <a:lnTo>
                    <a:pt x="156633" y="320440"/>
                  </a:lnTo>
                  <a:lnTo>
                    <a:pt x="156633" y="380794"/>
                  </a:lnTo>
                  <a:lnTo>
                    <a:pt x="193145" y="380794"/>
                  </a:lnTo>
                  <a:lnTo>
                    <a:pt x="193145" y="320440"/>
                  </a:lnTo>
                  <a:close/>
                </a:path>
                <a:path w="447675" h="447675">
                  <a:moveTo>
                    <a:pt x="248296" y="320440"/>
                  </a:moveTo>
                  <a:lnTo>
                    <a:pt x="211899" y="320440"/>
                  </a:lnTo>
                  <a:lnTo>
                    <a:pt x="211899" y="380794"/>
                  </a:lnTo>
                  <a:lnTo>
                    <a:pt x="248296" y="380794"/>
                  </a:lnTo>
                  <a:lnTo>
                    <a:pt x="248296" y="320440"/>
                  </a:lnTo>
                  <a:close/>
                </a:path>
                <a:path w="447675" h="447675">
                  <a:moveTo>
                    <a:pt x="302577" y="320440"/>
                  </a:moveTo>
                  <a:lnTo>
                    <a:pt x="266169" y="320440"/>
                  </a:lnTo>
                  <a:lnTo>
                    <a:pt x="266169" y="380794"/>
                  </a:lnTo>
                  <a:lnTo>
                    <a:pt x="302577" y="380794"/>
                  </a:lnTo>
                  <a:lnTo>
                    <a:pt x="302577" y="320440"/>
                  </a:lnTo>
                  <a:close/>
                </a:path>
                <a:path w="447675" h="447675">
                  <a:moveTo>
                    <a:pt x="335895" y="272892"/>
                  </a:moveTo>
                  <a:lnTo>
                    <a:pt x="319770" y="289132"/>
                  </a:lnTo>
                  <a:lnTo>
                    <a:pt x="350094" y="319456"/>
                  </a:lnTo>
                  <a:lnTo>
                    <a:pt x="366219" y="303247"/>
                  </a:lnTo>
                  <a:lnTo>
                    <a:pt x="335895" y="272892"/>
                  </a:lnTo>
                  <a:close/>
                </a:path>
                <a:path w="447675" h="447675">
                  <a:moveTo>
                    <a:pt x="117692" y="268368"/>
                  </a:moveTo>
                  <a:lnTo>
                    <a:pt x="87369" y="298734"/>
                  </a:lnTo>
                  <a:lnTo>
                    <a:pt x="103577" y="314943"/>
                  </a:lnTo>
                  <a:lnTo>
                    <a:pt x="133796" y="284493"/>
                  </a:lnTo>
                  <a:lnTo>
                    <a:pt x="117692" y="268368"/>
                  </a:lnTo>
                  <a:close/>
                </a:path>
                <a:path w="447675" h="447675">
                  <a:moveTo>
                    <a:pt x="150456" y="156633"/>
                  </a:moveTo>
                  <a:lnTo>
                    <a:pt x="216192" y="238495"/>
                  </a:lnTo>
                  <a:lnTo>
                    <a:pt x="217946" y="245370"/>
                  </a:lnTo>
                  <a:lnTo>
                    <a:pt x="221990" y="250940"/>
                  </a:lnTo>
                  <a:lnTo>
                    <a:pt x="227765" y="254671"/>
                  </a:lnTo>
                  <a:lnTo>
                    <a:pt x="234715" y="256034"/>
                  </a:lnTo>
                  <a:lnTo>
                    <a:pt x="241970" y="254561"/>
                  </a:lnTo>
                  <a:lnTo>
                    <a:pt x="247906" y="250546"/>
                  </a:lnTo>
                  <a:lnTo>
                    <a:pt x="251913" y="244588"/>
                  </a:lnTo>
                  <a:lnTo>
                    <a:pt x="253384" y="237291"/>
                  </a:lnTo>
                  <a:lnTo>
                    <a:pt x="251915" y="230048"/>
                  </a:lnTo>
                  <a:lnTo>
                    <a:pt x="247920" y="224148"/>
                  </a:lnTo>
                  <a:lnTo>
                    <a:pt x="242018" y="220179"/>
                  </a:lnTo>
                  <a:lnTo>
                    <a:pt x="234830" y="218726"/>
                  </a:lnTo>
                  <a:lnTo>
                    <a:pt x="150456" y="156633"/>
                  </a:lnTo>
                  <a:close/>
                </a:path>
                <a:path w="447675" h="447675">
                  <a:moveTo>
                    <a:pt x="103577" y="189083"/>
                  </a:moveTo>
                  <a:lnTo>
                    <a:pt x="60762" y="189083"/>
                  </a:lnTo>
                  <a:lnTo>
                    <a:pt x="60762" y="211899"/>
                  </a:lnTo>
                  <a:lnTo>
                    <a:pt x="103577" y="211899"/>
                  </a:lnTo>
                  <a:lnTo>
                    <a:pt x="103577" y="189083"/>
                  </a:lnTo>
                  <a:close/>
                </a:path>
                <a:path w="447675" h="447675">
                  <a:moveTo>
                    <a:pt x="393255" y="189083"/>
                  </a:moveTo>
                  <a:lnTo>
                    <a:pt x="350324" y="189083"/>
                  </a:lnTo>
                  <a:lnTo>
                    <a:pt x="350324" y="211899"/>
                  </a:lnTo>
                  <a:lnTo>
                    <a:pt x="393255" y="211899"/>
                  </a:lnTo>
                  <a:lnTo>
                    <a:pt x="393255" y="189083"/>
                  </a:lnTo>
                  <a:close/>
                </a:path>
                <a:path w="447675" h="447675">
                  <a:moveTo>
                    <a:pt x="342272" y="96091"/>
                  </a:moveTo>
                  <a:lnTo>
                    <a:pt x="311833" y="126414"/>
                  </a:lnTo>
                  <a:lnTo>
                    <a:pt x="328042" y="142508"/>
                  </a:lnTo>
                  <a:lnTo>
                    <a:pt x="358366" y="112185"/>
                  </a:lnTo>
                  <a:lnTo>
                    <a:pt x="342272" y="96091"/>
                  </a:lnTo>
                  <a:close/>
                </a:path>
                <a:path w="447675" h="447675">
                  <a:moveTo>
                    <a:pt x="112834" y="87358"/>
                  </a:moveTo>
                  <a:lnTo>
                    <a:pt x="96625" y="103577"/>
                  </a:lnTo>
                  <a:lnTo>
                    <a:pt x="126959" y="133933"/>
                  </a:lnTo>
                  <a:lnTo>
                    <a:pt x="143168" y="117692"/>
                  </a:lnTo>
                  <a:lnTo>
                    <a:pt x="112834" y="87358"/>
                  </a:lnTo>
                  <a:close/>
                </a:path>
                <a:path w="447675" h="447675">
                  <a:moveTo>
                    <a:pt x="235165" y="54940"/>
                  </a:moveTo>
                  <a:lnTo>
                    <a:pt x="212234" y="54940"/>
                  </a:lnTo>
                  <a:lnTo>
                    <a:pt x="212234" y="97839"/>
                  </a:lnTo>
                  <a:lnTo>
                    <a:pt x="235165" y="97839"/>
                  </a:lnTo>
                  <a:lnTo>
                    <a:pt x="235165" y="549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026620" y="2385437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Скорость печати чека </a:t>
            </a:r>
          </a:p>
          <a:p>
            <a:pPr marL="12700" marR="5080"/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150 мм/сек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38494" y="1597358"/>
            <a:ext cx="1916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</a:t>
            </a:r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допол</a:t>
            </a:r>
            <a:r>
              <a:rPr lang="ru-RU" sz="1000" spc="-10" dirty="0">
                <a:latin typeface="Arial" panose="020B0604020202020204" pitchFamily="34" charset="0"/>
                <a:cs typeface="Arial" panose="020B0604020202020204" pitchFamily="34" charset="0"/>
              </a:rPr>
              <a:t>нительного  </a:t>
            </a:r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торгового </a:t>
            </a:r>
            <a:r>
              <a:rPr lang="ru-RU" sz="1000" spc="-1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68275" y="1684685"/>
            <a:ext cx="403464" cy="409228"/>
            <a:chOff x="5522256" y="6287611"/>
            <a:chExt cx="691515" cy="691515"/>
          </a:xfrm>
        </p:grpSpPr>
        <p:sp>
          <p:nvSpPr>
            <p:cNvPr id="81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Х" + </a:t>
            </a:r>
            <a:r>
              <a:rPr lang="ru-RU" sz="2400" dirty="0" err="1">
                <a:solidFill>
                  <a:srgbClr val="D41316"/>
                </a:solidFill>
              </a:rPr>
              <a:t>эквайринг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880515"/>
            <a:ext cx="4697283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3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онлайн-касса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 большим сенсорным дисплеем (8 дюймов), дополнительным экраном покупателя и встроенным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эквайрингом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Позволяет клиенту видеть производимые операции  на кассе в момент оплаты  покупки.</a:t>
            </a:r>
          </a:p>
        </p:txBody>
      </p:sp>
      <p:sp>
        <p:nvSpPr>
          <p:cNvPr id="92" name="object 4"/>
          <p:cNvSpPr txBox="1"/>
          <p:nvPr/>
        </p:nvSpPr>
        <p:spPr>
          <a:xfrm>
            <a:off x="532055" y="4383142"/>
            <a:ext cx="40399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Идеально </a:t>
            </a:r>
            <a:r>
              <a:rPr lang="ru-RU" sz="900" spc="-15" dirty="0">
                <a:latin typeface="Arial" panose="020B0604020202020204" pitchFamily="34" charset="0"/>
                <a:cs typeface="Arial" panose="020B0604020202020204" pitchFamily="34" charset="0"/>
              </a:rPr>
              <a:t>подходит для точек с высокой проходимостью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064275" y="3083030"/>
            <a:ext cx="399276" cy="413869"/>
            <a:chOff x="5775773" y="3641129"/>
            <a:chExt cx="691515" cy="691515"/>
          </a:xfrm>
        </p:grpSpPr>
        <p:sp>
          <p:nvSpPr>
            <p:cNvPr id="84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520878" y="3020376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>
                <a:latin typeface="Arial" panose="020B0604020202020204" pitchFamily="34" charset="0"/>
                <a:cs typeface="Arial" panose="020B0604020202020204" pitchFamily="34" charset="0"/>
              </a:rPr>
              <a:t>Принимает оплату любыми банковскими картами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38494" y="3158082"/>
            <a:ext cx="187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spc="-15" dirty="0" err="1">
                <a:latin typeface="Arial" panose="020B0604020202020204" pitchFamily="34" charset="0"/>
                <a:cs typeface="Arial" panose="020B0604020202020204" pitchFamily="34" charset="0"/>
              </a:rPr>
              <a:t>Автоотрезчик</a:t>
            </a:r>
            <a:r>
              <a:rPr lang="ru-RU"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чеков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557075" y="3080201"/>
            <a:ext cx="404822" cy="416698"/>
            <a:chOff x="5734720" y="6167887"/>
            <a:chExt cx="691515" cy="691515"/>
          </a:xfrm>
        </p:grpSpPr>
        <p:sp>
          <p:nvSpPr>
            <p:cNvPr id="115" name="object 45"/>
            <p:cNvSpPr/>
            <p:nvPr/>
          </p:nvSpPr>
          <p:spPr>
            <a:xfrm>
              <a:off x="5734720" y="616788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6"/>
                  </a:lnTo>
                  <a:lnTo>
                    <a:pt x="31421" y="659651"/>
                  </a:lnTo>
                  <a:lnTo>
                    <a:pt x="8430" y="625546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46"/>
                  </a:lnTo>
                  <a:lnTo>
                    <a:pt x="659651" y="659651"/>
                  </a:lnTo>
                  <a:lnTo>
                    <a:pt x="625546" y="682646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63"/>
            <p:cNvSpPr/>
            <p:nvPr/>
          </p:nvSpPr>
          <p:spPr>
            <a:xfrm>
              <a:off x="5888141" y="6312270"/>
              <a:ext cx="389890" cy="434975"/>
            </a:xfrm>
            <a:custGeom>
              <a:avLst/>
              <a:gdLst/>
              <a:ahLst/>
              <a:cxnLst/>
              <a:rect l="l" t="t" r="r" b="b"/>
              <a:pathLst>
                <a:path w="389889" h="434975">
                  <a:moveTo>
                    <a:pt x="133259" y="167523"/>
                  </a:moveTo>
                  <a:lnTo>
                    <a:pt x="116499" y="167523"/>
                  </a:lnTo>
                  <a:lnTo>
                    <a:pt x="162445" y="221878"/>
                  </a:lnTo>
                  <a:lnTo>
                    <a:pt x="161546" y="224946"/>
                  </a:lnTo>
                  <a:lnTo>
                    <a:pt x="161074" y="228055"/>
                  </a:lnTo>
                  <a:lnTo>
                    <a:pt x="161088" y="234338"/>
                  </a:lnTo>
                  <a:lnTo>
                    <a:pt x="161461" y="237123"/>
                  </a:lnTo>
                  <a:lnTo>
                    <a:pt x="162098" y="239478"/>
                  </a:lnTo>
                  <a:lnTo>
                    <a:pt x="162190" y="239992"/>
                  </a:lnTo>
                  <a:lnTo>
                    <a:pt x="65506" y="353601"/>
                  </a:lnTo>
                  <a:lnTo>
                    <a:pt x="65506" y="434761"/>
                  </a:lnTo>
                  <a:lnTo>
                    <a:pt x="94360" y="396595"/>
                  </a:lnTo>
                  <a:lnTo>
                    <a:pt x="78301" y="396595"/>
                  </a:lnTo>
                  <a:lnTo>
                    <a:pt x="78301" y="358313"/>
                  </a:lnTo>
                  <a:lnTo>
                    <a:pt x="176801" y="242589"/>
                  </a:lnTo>
                  <a:lnTo>
                    <a:pt x="174393" y="236484"/>
                  </a:lnTo>
                  <a:lnTo>
                    <a:pt x="173965" y="234338"/>
                  </a:lnTo>
                  <a:lnTo>
                    <a:pt x="194790" y="210443"/>
                  </a:lnTo>
                  <a:lnTo>
                    <a:pt x="201106" y="210443"/>
                  </a:lnTo>
                  <a:lnTo>
                    <a:pt x="201708" y="209731"/>
                  </a:lnTo>
                  <a:lnTo>
                    <a:pt x="168948" y="209731"/>
                  </a:lnTo>
                  <a:lnTo>
                    <a:pt x="154173" y="192255"/>
                  </a:lnTo>
                  <a:lnTo>
                    <a:pt x="163984" y="182455"/>
                  </a:lnTo>
                  <a:lnTo>
                    <a:pt x="145880" y="182455"/>
                  </a:lnTo>
                  <a:lnTo>
                    <a:pt x="133259" y="167523"/>
                  </a:lnTo>
                  <a:close/>
                </a:path>
                <a:path w="389889" h="434975">
                  <a:moveTo>
                    <a:pt x="211819" y="265039"/>
                  </a:moveTo>
                  <a:lnTo>
                    <a:pt x="195764" y="265039"/>
                  </a:lnTo>
                  <a:lnTo>
                    <a:pt x="324063" y="434761"/>
                  </a:lnTo>
                  <a:lnTo>
                    <a:pt x="324063" y="396595"/>
                  </a:lnTo>
                  <a:lnTo>
                    <a:pt x="311268" y="396595"/>
                  </a:lnTo>
                  <a:lnTo>
                    <a:pt x="211819" y="265039"/>
                  </a:lnTo>
                  <a:close/>
                </a:path>
                <a:path w="389889" h="434975">
                  <a:moveTo>
                    <a:pt x="243239" y="182004"/>
                  </a:moveTo>
                  <a:lnTo>
                    <a:pt x="225135" y="182004"/>
                  </a:lnTo>
                  <a:lnTo>
                    <a:pt x="235396" y="192266"/>
                  </a:lnTo>
                  <a:lnTo>
                    <a:pt x="212412" y="219459"/>
                  </a:lnTo>
                  <a:lnTo>
                    <a:pt x="215114" y="225731"/>
                  </a:lnTo>
                  <a:lnTo>
                    <a:pt x="215596" y="228055"/>
                  </a:lnTo>
                  <a:lnTo>
                    <a:pt x="215690" y="231354"/>
                  </a:lnTo>
                  <a:lnTo>
                    <a:pt x="214044" y="239478"/>
                  </a:lnTo>
                  <a:lnTo>
                    <a:pt x="209559" y="246123"/>
                  </a:lnTo>
                  <a:lnTo>
                    <a:pt x="202915" y="250608"/>
                  </a:lnTo>
                  <a:lnTo>
                    <a:pt x="194790" y="252254"/>
                  </a:lnTo>
                  <a:lnTo>
                    <a:pt x="187429" y="252254"/>
                  </a:lnTo>
                  <a:lnTo>
                    <a:pt x="78301" y="396595"/>
                  </a:lnTo>
                  <a:lnTo>
                    <a:pt x="94360" y="396595"/>
                  </a:lnTo>
                  <a:lnTo>
                    <a:pt x="193816" y="265039"/>
                  </a:lnTo>
                  <a:lnTo>
                    <a:pt x="211819" y="265039"/>
                  </a:lnTo>
                  <a:lnTo>
                    <a:pt x="209334" y="261751"/>
                  </a:lnTo>
                  <a:lnTo>
                    <a:pt x="213931" y="259541"/>
                  </a:lnTo>
                  <a:lnTo>
                    <a:pt x="217941" y="256327"/>
                  </a:lnTo>
                  <a:lnTo>
                    <a:pt x="221103" y="252379"/>
                  </a:lnTo>
                  <a:lnTo>
                    <a:pt x="237908" y="252379"/>
                  </a:lnTo>
                  <a:lnTo>
                    <a:pt x="194057" y="252254"/>
                  </a:lnTo>
                  <a:lnTo>
                    <a:pt x="188078" y="251395"/>
                  </a:lnTo>
                  <a:lnTo>
                    <a:pt x="237070" y="251395"/>
                  </a:lnTo>
                  <a:lnTo>
                    <a:pt x="227365" y="239992"/>
                  </a:lnTo>
                  <a:lnTo>
                    <a:pt x="228098" y="237228"/>
                  </a:lnTo>
                  <a:lnTo>
                    <a:pt x="228496" y="234338"/>
                  </a:lnTo>
                  <a:lnTo>
                    <a:pt x="228487" y="228055"/>
                  </a:lnTo>
                  <a:lnTo>
                    <a:pt x="228017" y="224883"/>
                  </a:lnTo>
                  <a:lnTo>
                    <a:pt x="227134" y="221878"/>
                  </a:lnTo>
                  <a:lnTo>
                    <a:pt x="260451" y="182455"/>
                  </a:lnTo>
                  <a:lnTo>
                    <a:pt x="243689" y="182455"/>
                  </a:lnTo>
                  <a:lnTo>
                    <a:pt x="243239" y="182004"/>
                  </a:lnTo>
                  <a:close/>
                </a:path>
                <a:path w="389889" h="434975">
                  <a:moveTo>
                    <a:pt x="237908" y="252379"/>
                  </a:moveTo>
                  <a:lnTo>
                    <a:pt x="221103" y="252379"/>
                  </a:lnTo>
                  <a:lnTo>
                    <a:pt x="311268" y="358313"/>
                  </a:lnTo>
                  <a:lnTo>
                    <a:pt x="311268" y="396595"/>
                  </a:lnTo>
                  <a:lnTo>
                    <a:pt x="324063" y="396595"/>
                  </a:lnTo>
                  <a:lnTo>
                    <a:pt x="324063" y="353601"/>
                  </a:lnTo>
                  <a:lnTo>
                    <a:pt x="237908" y="252379"/>
                  </a:lnTo>
                  <a:close/>
                </a:path>
                <a:path w="389889" h="434975">
                  <a:moveTo>
                    <a:pt x="201106" y="210443"/>
                  </a:moveTo>
                  <a:lnTo>
                    <a:pt x="194790" y="210443"/>
                  </a:lnTo>
                  <a:lnTo>
                    <a:pt x="196130" y="210579"/>
                  </a:lnTo>
                  <a:lnTo>
                    <a:pt x="197146" y="210716"/>
                  </a:lnTo>
                  <a:lnTo>
                    <a:pt x="200549" y="211103"/>
                  </a:lnTo>
                  <a:lnTo>
                    <a:pt x="201106" y="210443"/>
                  </a:lnTo>
                  <a:close/>
                </a:path>
                <a:path w="389889" h="434975">
                  <a:moveTo>
                    <a:pt x="181207" y="182004"/>
                  </a:moveTo>
                  <a:lnTo>
                    <a:pt x="164435" y="182004"/>
                  </a:lnTo>
                  <a:lnTo>
                    <a:pt x="180392" y="200883"/>
                  </a:lnTo>
                  <a:lnTo>
                    <a:pt x="175963" y="202978"/>
                  </a:lnTo>
                  <a:lnTo>
                    <a:pt x="172058" y="206025"/>
                  </a:lnTo>
                  <a:lnTo>
                    <a:pt x="168948" y="209731"/>
                  </a:lnTo>
                  <a:lnTo>
                    <a:pt x="201708" y="209731"/>
                  </a:lnTo>
                  <a:lnTo>
                    <a:pt x="211917" y="197648"/>
                  </a:lnTo>
                  <a:lnTo>
                    <a:pt x="194423" y="197648"/>
                  </a:lnTo>
                  <a:lnTo>
                    <a:pt x="181207" y="182004"/>
                  </a:lnTo>
                  <a:close/>
                </a:path>
                <a:path w="389889" h="434975">
                  <a:moveTo>
                    <a:pt x="323404" y="0"/>
                  </a:moveTo>
                  <a:lnTo>
                    <a:pt x="280871" y="23601"/>
                  </a:lnTo>
                  <a:lnTo>
                    <a:pt x="243985" y="72636"/>
                  </a:lnTo>
                  <a:lnTo>
                    <a:pt x="231481" y="107458"/>
                  </a:lnTo>
                  <a:lnTo>
                    <a:pt x="233616" y="125805"/>
                  </a:lnTo>
                  <a:lnTo>
                    <a:pt x="241343" y="142979"/>
                  </a:lnTo>
                  <a:lnTo>
                    <a:pt x="195156" y="197648"/>
                  </a:lnTo>
                  <a:lnTo>
                    <a:pt x="211917" y="197648"/>
                  </a:lnTo>
                  <a:lnTo>
                    <a:pt x="225135" y="182004"/>
                  </a:lnTo>
                  <a:lnTo>
                    <a:pt x="243239" y="182004"/>
                  </a:lnTo>
                  <a:lnTo>
                    <a:pt x="233720" y="172476"/>
                  </a:lnTo>
                  <a:lnTo>
                    <a:pt x="233187" y="172476"/>
                  </a:lnTo>
                  <a:lnTo>
                    <a:pt x="257688" y="143472"/>
                  </a:lnTo>
                  <a:lnTo>
                    <a:pt x="254484" y="139377"/>
                  </a:lnTo>
                  <a:lnTo>
                    <a:pt x="246847" y="125289"/>
                  </a:lnTo>
                  <a:lnTo>
                    <a:pt x="244249" y="109893"/>
                  </a:lnTo>
                  <a:lnTo>
                    <a:pt x="246701" y="94475"/>
                  </a:lnTo>
                  <a:lnTo>
                    <a:pt x="291119" y="31297"/>
                  </a:lnTo>
                  <a:lnTo>
                    <a:pt x="324650" y="12732"/>
                  </a:lnTo>
                  <a:lnTo>
                    <a:pt x="366594" y="12732"/>
                  </a:lnTo>
                  <a:lnTo>
                    <a:pt x="359423" y="7606"/>
                  </a:lnTo>
                  <a:lnTo>
                    <a:pt x="348099" y="2609"/>
                  </a:lnTo>
                  <a:lnTo>
                    <a:pt x="335998" y="43"/>
                  </a:lnTo>
                  <a:lnTo>
                    <a:pt x="323404" y="0"/>
                  </a:lnTo>
                  <a:close/>
                </a:path>
                <a:path w="389889" h="434975">
                  <a:moveTo>
                    <a:pt x="156121" y="172204"/>
                  </a:moveTo>
                  <a:lnTo>
                    <a:pt x="145880" y="182455"/>
                  </a:lnTo>
                  <a:lnTo>
                    <a:pt x="163984" y="182455"/>
                  </a:lnTo>
                  <a:lnTo>
                    <a:pt x="164435" y="182004"/>
                  </a:lnTo>
                  <a:lnTo>
                    <a:pt x="181207" y="182004"/>
                  </a:lnTo>
                  <a:lnTo>
                    <a:pt x="173157" y="172476"/>
                  </a:lnTo>
                  <a:lnTo>
                    <a:pt x="156393" y="172476"/>
                  </a:lnTo>
                  <a:lnTo>
                    <a:pt x="156121" y="172204"/>
                  </a:lnTo>
                  <a:close/>
                </a:path>
                <a:path w="389889" h="434975">
                  <a:moveTo>
                    <a:pt x="269259" y="152204"/>
                  </a:moveTo>
                  <a:lnTo>
                    <a:pt x="243689" y="182455"/>
                  </a:lnTo>
                  <a:lnTo>
                    <a:pt x="260451" y="182455"/>
                  </a:lnTo>
                  <a:lnTo>
                    <a:pt x="273070" y="167523"/>
                  </a:lnTo>
                  <a:lnTo>
                    <a:pt x="311312" y="167523"/>
                  </a:lnTo>
                  <a:lnTo>
                    <a:pt x="326995" y="159992"/>
                  </a:lnTo>
                  <a:lnTo>
                    <a:pt x="329328" y="157777"/>
                  </a:lnTo>
                  <a:lnTo>
                    <a:pt x="289182" y="157777"/>
                  </a:lnTo>
                  <a:lnTo>
                    <a:pt x="273604" y="154047"/>
                  </a:lnTo>
                  <a:lnTo>
                    <a:pt x="269259" y="152204"/>
                  </a:lnTo>
                  <a:close/>
                </a:path>
                <a:path w="389889" h="434975">
                  <a:moveTo>
                    <a:pt x="97541" y="12732"/>
                  </a:moveTo>
                  <a:lnTo>
                    <a:pt x="64919" y="12732"/>
                  </a:lnTo>
                  <a:lnTo>
                    <a:pt x="74629" y="14706"/>
                  </a:lnTo>
                  <a:lnTo>
                    <a:pt x="83663" y="18574"/>
                  </a:lnTo>
                  <a:lnTo>
                    <a:pt x="135399" y="80374"/>
                  </a:lnTo>
                  <a:lnTo>
                    <a:pt x="145329" y="109899"/>
                  </a:lnTo>
                  <a:lnTo>
                    <a:pt x="142725" y="125290"/>
                  </a:lnTo>
                  <a:lnTo>
                    <a:pt x="135085" y="139377"/>
                  </a:lnTo>
                  <a:lnTo>
                    <a:pt x="131881" y="143472"/>
                  </a:lnTo>
                  <a:lnTo>
                    <a:pt x="156393" y="172476"/>
                  </a:lnTo>
                  <a:lnTo>
                    <a:pt x="173157" y="172476"/>
                  </a:lnTo>
                  <a:lnTo>
                    <a:pt x="148236" y="142979"/>
                  </a:lnTo>
                  <a:lnTo>
                    <a:pt x="155959" y="125805"/>
                  </a:lnTo>
                  <a:lnTo>
                    <a:pt x="145558" y="72584"/>
                  </a:lnTo>
                  <a:lnTo>
                    <a:pt x="108656" y="23559"/>
                  </a:lnTo>
                  <a:lnTo>
                    <a:pt x="100060" y="14484"/>
                  </a:lnTo>
                  <a:lnTo>
                    <a:pt x="97541" y="12732"/>
                  </a:lnTo>
                  <a:close/>
                </a:path>
                <a:path w="389889" h="434975">
                  <a:moveTo>
                    <a:pt x="233448" y="172204"/>
                  </a:moveTo>
                  <a:lnTo>
                    <a:pt x="233187" y="172476"/>
                  </a:lnTo>
                  <a:lnTo>
                    <a:pt x="233720" y="172476"/>
                  </a:lnTo>
                  <a:lnTo>
                    <a:pt x="233448" y="172204"/>
                  </a:lnTo>
                  <a:close/>
                </a:path>
                <a:path w="389889" h="434975">
                  <a:moveTo>
                    <a:pt x="66166" y="0"/>
                  </a:moveTo>
                  <a:lnTo>
                    <a:pt x="19884" y="14941"/>
                  </a:lnTo>
                  <a:lnTo>
                    <a:pt x="0" y="55188"/>
                  </a:lnTo>
                  <a:lnTo>
                    <a:pt x="2349" y="78018"/>
                  </a:lnTo>
                  <a:lnTo>
                    <a:pt x="48742" y="146864"/>
                  </a:lnTo>
                  <a:lnTo>
                    <a:pt x="97808" y="170688"/>
                  </a:lnTo>
                  <a:lnTo>
                    <a:pt x="116499" y="167523"/>
                  </a:lnTo>
                  <a:lnTo>
                    <a:pt x="133259" y="167523"/>
                  </a:lnTo>
                  <a:lnTo>
                    <a:pt x="125022" y="157778"/>
                  </a:lnTo>
                  <a:lnTo>
                    <a:pt x="100373" y="157777"/>
                  </a:lnTo>
                  <a:lnTo>
                    <a:pt x="84832" y="156306"/>
                  </a:lnTo>
                  <a:lnTo>
                    <a:pt x="23361" y="91578"/>
                  </a:lnTo>
                  <a:lnTo>
                    <a:pt x="12733" y="56432"/>
                  </a:lnTo>
                  <a:lnTo>
                    <a:pt x="17329" y="39087"/>
                  </a:lnTo>
                  <a:lnTo>
                    <a:pt x="54965" y="12770"/>
                  </a:lnTo>
                  <a:lnTo>
                    <a:pt x="97541" y="12732"/>
                  </a:lnTo>
                  <a:lnTo>
                    <a:pt x="89865" y="7393"/>
                  </a:lnTo>
                  <a:lnTo>
                    <a:pt x="78443" y="2495"/>
                  </a:lnTo>
                  <a:lnTo>
                    <a:pt x="66166" y="0"/>
                  </a:lnTo>
                  <a:close/>
                </a:path>
                <a:path w="389889" h="434975">
                  <a:moveTo>
                    <a:pt x="311312" y="167523"/>
                  </a:moveTo>
                  <a:lnTo>
                    <a:pt x="273070" y="167523"/>
                  </a:lnTo>
                  <a:lnTo>
                    <a:pt x="291773" y="170688"/>
                  </a:lnTo>
                  <a:lnTo>
                    <a:pt x="310187" y="168064"/>
                  </a:lnTo>
                  <a:lnTo>
                    <a:pt x="311312" y="167523"/>
                  </a:lnTo>
                  <a:close/>
                </a:path>
                <a:path w="389889" h="434975">
                  <a:moveTo>
                    <a:pt x="120310" y="152204"/>
                  </a:moveTo>
                  <a:lnTo>
                    <a:pt x="115965" y="154047"/>
                  </a:lnTo>
                  <a:lnTo>
                    <a:pt x="100383" y="157778"/>
                  </a:lnTo>
                  <a:lnTo>
                    <a:pt x="125022" y="157778"/>
                  </a:lnTo>
                  <a:lnTo>
                    <a:pt x="120310" y="152204"/>
                  </a:lnTo>
                  <a:close/>
                </a:path>
                <a:path w="389889" h="434975">
                  <a:moveTo>
                    <a:pt x="366594" y="12732"/>
                  </a:moveTo>
                  <a:lnTo>
                    <a:pt x="324650" y="12732"/>
                  </a:lnTo>
                  <a:lnTo>
                    <a:pt x="334605" y="12770"/>
                  </a:lnTo>
                  <a:lnTo>
                    <a:pt x="344171" y="14799"/>
                  </a:lnTo>
                  <a:lnTo>
                    <a:pt x="353123" y="18750"/>
                  </a:lnTo>
                  <a:lnTo>
                    <a:pt x="361235" y="24554"/>
                  </a:lnTo>
                  <a:lnTo>
                    <a:pt x="372245" y="39088"/>
                  </a:lnTo>
                  <a:lnTo>
                    <a:pt x="376839" y="56440"/>
                  </a:lnTo>
                  <a:lnTo>
                    <a:pt x="374864" y="74621"/>
                  </a:lnTo>
                  <a:lnTo>
                    <a:pt x="330671" y="139074"/>
                  </a:lnTo>
                  <a:lnTo>
                    <a:pt x="289182" y="157777"/>
                  </a:lnTo>
                  <a:lnTo>
                    <a:pt x="329328" y="157777"/>
                  </a:lnTo>
                  <a:lnTo>
                    <a:pt x="340880" y="146812"/>
                  </a:lnTo>
                  <a:lnTo>
                    <a:pt x="376376" y="99368"/>
                  </a:lnTo>
                  <a:lnTo>
                    <a:pt x="387212" y="78018"/>
                  </a:lnTo>
                  <a:lnTo>
                    <a:pt x="389571" y="55180"/>
                  </a:lnTo>
                  <a:lnTo>
                    <a:pt x="383665" y="33314"/>
                  </a:lnTo>
                  <a:lnTo>
                    <a:pt x="369685" y="14941"/>
                  </a:lnTo>
                  <a:lnTo>
                    <a:pt x="366594" y="12732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4"/>
            <p:cNvSpPr/>
            <p:nvPr/>
          </p:nvSpPr>
          <p:spPr>
            <a:xfrm>
              <a:off x="6146935" y="6339337"/>
              <a:ext cx="104775" cy="116839"/>
            </a:xfrm>
            <a:custGeom>
              <a:avLst/>
              <a:gdLst/>
              <a:ahLst/>
              <a:cxnLst/>
              <a:rect l="l" t="t" r="r" b="b"/>
              <a:pathLst>
                <a:path w="104775" h="116840">
                  <a:moveTo>
                    <a:pt x="72794" y="0"/>
                  </a:moveTo>
                  <a:lnTo>
                    <a:pt x="6888" y="62143"/>
                  </a:lnTo>
                  <a:lnTo>
                    <a:pt x="0" y="80398"/>
                  </a:lnTo>
                  <a:lnTo>
                    <a:pt x="228" y="87063"/>
                  </a:lnTo>
                  <a:lnTo>
                    <a:pt x="26416" y="116350"/>
                  </a:lnTo>
                  <a:lnTo>
                    <a:pt x="33578" y="116350"/>
                  </a:lnTo>
                  <a:lnTo>
                    <a:pt x="36359" y="103381"/>
                  </a:lnTo>
                  <a:lnTo>
                    <a:pt x="28357" y="102890"/>
                  </a:lnTo>
                  <a:lnTo>
                    <a:pt x="20908" y="99241"/>
                  </a:lnTo>
                  <a:lnTo>
                    <a:pt x="16479" y="95859"/>
                  </a:lnTo>
                  <a:lnTo>
                    <a:pt x="13641" y="90927"/>
                  </a:lnTo>
                  <a:lnTo>
                    <a:pt x="12186" y="79838"/>
                  </a:lnTo>
                  <a:lnTo>
                    <a:pt x="13652" y="74352"/>
                  </a:lnTo>
                  <a:lnTo>
                    <a:pt x="17086" y="69881"/>
                  </a:lnTo>
                  <a:lnTo>
                    <a:pt x="53944" y="20898"/>
                  </a:lnTo>
                  <a:lnTo>
                    <a:pt x="57336" y="16479"/>
                  </a:lnTo>
                  <a:lnTo>
                    <a:pt x="62258" y="13641"/>
                  </a:lnTo>
                  <a:lnTo>
                    <a:pt x="68729" y="12793"/>
                  </a:lnTo>
                  <a:lnTo>
                    <a:pt x="96834" y="12730"/>
                  </a:lnTo>
                  <a:lnTo>
                    <a:pt x="95904" y="11433"/>
                  </a:lnTo>
                  <a:lnTo>
                    <a:pt x="91042" y="6888"/>
                  </a:lnTo>
                  <a:lnTo>
                    <a:pt x="85399" y="3370"/>
                  </a:lnTo>
                  <a:lnTo>
                    <a:pt x="79266" y="1061"/>
                  </a:lnTo>
                  <a:lnTo>
                    <a:pt x="72794" y="0"/>
                  </a:lnTo>
                  <a:close/>
                </a:path>
                <a:path w="104775" h="116840">
                  <a:moveTo>
                    <a:pt x="96834" y="12730"/>
                  </a:moveTo>
                  <a:lnTo>
                    <a:pt x="75158" y="12730"/>
                  </a:lnTo>
                  <a:lnTo>
                    <a:pt x="79577" y="14228"/>
                  </a:lnTo>
                  <a:lnTo>
                    <a:pt x="87681" y="20437"/>
                  </a:lnTo>
                  <a:lnTo>
                    <a:pt x="90519" y="25358"/>
                  </a:lnTo>
                  <a:lnTo>
                    <a:pt x="91974" y="36447"/>
                  </a:lnTo>
                  <a:lnTo>
                    <a:pt x="90508" y="41934"/>
                  </a:lnTo>
                  <a:lnTo>
                    <a:pt x="87116" y="46352"/>
                  </a:lnTo>
                  <a:lnTo>
                    <a:pt x="50216" y="95388"/>
                  </a:lnTo>
                  <a:lnTo>
                    <a:pt x="43963" y="100839"/>
                  </a:lnTo>
                  <a:lnTo>
                    <a:pt x="36359" y="103381"/>
                  </a:lnTo>
                  <a:lnTo>
                    <a:pt x="60176" y="103381"/>
                  </a:lnTo>
                  <a:lnTo>
                    <a:pt x="97293" y="54122"/>
                  </a:lnTo>
                  <a:lnTo>
                    <a:pt x="104157" y="35884"/>
                  </a:lnTo>
                  <a:lnTo>
                    <a:pt x="103932" y="29233"/>
                  </a:lnTo>
                  <a:lnTo>
                    <a:pt x="102427" y="22743"/>
                  </a:lnTo>
                  <a:lnTo>
                    <a:pt x="99725" y="16764"/>
                  </a:lnTo>
                  <a:lnTo>
                    <a:pt x="96834" y="1273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5"/>
            <p:cNvSpPr/>
            <p:nvPr/>
          </p:nvSpPr>
          <p:spPr>
            <a:xfrm>
              <a:off x="5914761" y="6339336"/>
              <a:ext cx="104139" cy="116839"/>
            </a:xfrm>
            <a:custGeom>
              <a:avLst/>
              <a:gdLst/>
              <a:ahLst/>
              <a:cxnLst/>
              <a:rect l="l" t="t" r="r" b="b"/>
              <a:pathLst>
                <a:path w="104140" h="116840">
                  <a:moveTo>
                    <a:pt x="31365" y="0"/>
                  </a:moveTo>
                  <a:lnTo>
                    <a:pt x="223" y="29238"/>
                  </a:lnTo>
                  <a:lnTo>
                    <a:pt x="0" y="35891"/>
                  </a:lnTo>
                  <a:lnTo>
                    <a:pt x="1059" y="42360"/>
                  </a:lnTo>
                  <a:lnTo>
                    <a:pt x="43782" y="103173"/>
                  </a:lnTo>
                  <a:lnTo>
                    <a:pt x="70566" y="116356"/>
                  </a:lnTo>
                  <a:lnTo>
                    <a:pt x="77718" y="116356"/>
                  </a:lnTo>
                  <a:lnTo>
                    <a:pt x="84943" y="114084"/>
                  </a:lnTo>
                  <a:lnTo>
                    <a:pt x="91047" y="109404"/>
                  </a:lnTo>
                  <a:lnTo>
                    <a:pt x="95905" y="104859"/>
                  </a:lnTo>
                  <a:lnTo>
                    <a:pt x="96964" y="103383"/>
                  </a:lnTo>
                  <a:lnTo>
                    <a:pt x="67802" y="103383"/>
                  </a:lnTo>
                  <a:lnTo>
                    <a:pt x="60210" y="100856"/>
                  </a:lnTo>
                  <a:lnTo>
                    <a:pt x="53980" y="95435"/>
                  </a:lnTo>
                  <a:lnTo>
                    <a:pt x="17050" y="46348"/>
                  </a:lnTo>
                  <a:lnTo>
                    <a:pt x="13646" y="41940"/>
                  </a:lnTo>
                  <a:lnTo>
                    <a:pt x="12181" y="36442"/>
                  </a:lnTo>
                  <a:lnTo>
                    <a:pt x="13646" y="25364"/>
                  </a:lnTo>
                  <a:lnTo>
                    <a:pt x="16484" y="20443"/>
                  </a:lnTo>
                  <a:lnTo>
                    <a:pt x="24578" y="14223"/>
                  </a:lnTo>
                  <a:lnTo>
                    <a:pt x="29007" y="12736"/>
                  </a:lnTo>
                  <a:lnTo>
                    <a:pt x="60026" y="12736"/>
                  </a:lnTo>
                  <a:lnTo>
                    <a:pt x="55832" y="8252"/>
                  </a:lnTo>
                  <a:lnTo>
                    <a:pt x="50500" y="4430"/>
                  </a:lnTo>
                  <a:lnTo>
                    <a:pt x="44518" y="1728"/>
                  </a:lnTo>
                  <a:lnTo>
                    <a:pt x="38023" y="224"/>
                  </a:lnTo>
                  <a:lnTo>
                    <a:pt x="31365" y="0"/>
                  </a:lnTo>
                  <a:close/>
                </a:path>
                <a:path w="104140" h="116840">
                  <a:moveTo>
                    <a:pt x="60026" y="12736"/>
                  </a:moveTo>
                  <a:lnTo>
                    <a:pt x="29007" y="12736"/>
                  </a:lnTo>
                  <a:lnTo>
                    <a:pt x="35426" y="12789"/>
                  </a:lnTo>
                  <a:lnTo>
                    <a:pt x="41907" y="13637"/>
                  </a:lnTo>
                  <a:lnTo>
                    <a:pt x="46818" y="16485"/>
                  </a:lnTo>
                  <a:lnTo>
                    <a:pt x="50179" y="20862"/>
                  </a:lnTo>
                  <a:lnTo>
                    <a:pt x="87110" y="69928"/>
                  </a:lnTo>
                  <a:lnTo>
                    <a:pt x="90513" y="74347"/>
                  </a:lnTo>
                  <a:lnTo>
                    <a:pt x="91979" y="79844"/>
                  </a:lnTo>
                  <a:lnTo>
                    <a:pt x="90513" y="90922"/>
                  </a:lnTo>
                  <a:lnTo>
                    <a:pt x="87676" y="95854"/>
                  </a:lnTo>
                  <a:lnTo>
                    <a:pt x="83257" y="99236"/>
                  </a:lnTo>
                  <a:lnTo>
                    <a:pt x="75802" y="102886"/>
                  </a:lnTo>
                  <a:lnTo>
                    <a:pt x="67802" y="103383"/>
                  </a:lnTo>
                  <a:lnTo>
                    <a:pt x="96964" y="103383"/>
                  </a:lnTo>
                  <a:lnTo>
                    <a:pt x="104069" y="79844"/>
                  </a:lnTo>
                  <a:lnTo>
                    <a:pt x="103101" y="73928"/>
                  </a:lnTo>
                  <a:lnTo>
                    <a:pt x="100802" y="67802"/>
                  </a:lnTo>
                  <a:lnTo>
                    <a:pt x="97309" y="62180"/>
                  </a:lnTo>
                  <a:lnTo>
                    <a:pt x="60378" y="13113"/>
                  </a:lnTo>
                  <a:lnTo>
                    <a:pt x="60026" y="1273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6"/>
            <p:cNvSpPr/>
            <p:nvPr/>
          </p:nvSpPr>
          <p:spPr>
            <a:xfrm>
              <a:off x="6076109" y="654362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654" y="0"/>
                  </a:lnTo>
                </a:path>
              </a:pathLst>
            </a:custGeom>
            <a:ln w="1280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Группа 79"/>
          <p:cNvGrpSpPr/>
          <p:nvPr/>
        </p:nvGrpSpPr>
        <p:grpSpPr>
          <a:xfrm>
            <a:off x="3060263" y="1684683"/>
            <a:ext cx="403288" cy="409229"/>
            <a:chOff x="1214010" y="3633885"/>
            <a:chExt cx="691515" cy="691515"/>
          </a:xfrm>
        </p:grpSpPr>
        <p:sp>
          <p:nvSpPr>
            <p:cNvPr id="138" name="object 13"/>
            <p:cNvSpPr/>
            <p:nvPr/>
          </p:nvSpPr>
          <p:spPr>
            <a:xfrm>
              <a:off x="1214010" y="363388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7"/>
            <p:cNvSpPr/>
            <p:nvPr/>
          </p:nvSpPr>
          <p:spPr>
            <a:xfrm>
              <a:off x="1329184" y="3746406"/>
              <a:ext cx="457200" cy="461009"/>
            </a:xfrm>
            <a:custGeom>
              <a:avLst/>
              <a:gdLst/>
              <a:ahLst/>
              <a:cxnLst/>
              <a:rect l="l" t="t" r="r" b="b"/>
              <a:pathLst>
                <a:path w="457200" h="461010">
                  <a:moveTo>
                    <a:pt x="230359" y="0"/>
                  </a:moveTo>
                  <a:lnTo>
                    <a:pt x="185070" y="4423"/>
                  </a:lnTo>
                  <a:lnTo>
                    <a:pt x="142159" y="17418"/>
                  </a:lnTo>
                  <a:lnTo>
                    <a:pt x="102627" y="38572"/>
                  </a:lnTo>
                  <a:lnTo>
                    <a:pt x="67474" y="67474"/>
                  </a:lnTo>
                  <a:lnTo>
                    <a:pt x="38577" y="102625"/>
                  </a:lnTo>
                  <a:lnTo>
                    <a:pt x="17422" y="142155"/>
                  </a:lnTo>
                  <a:lnTo>
                    <a:pt x="4424" y="185065"/>
                  </a:lnTo>
                  <a:lnTo>
                    <a:pt x="0" y="230359"/>
                  </a:lnTo>
                  <a:lnTo>
                    <a:pt x="4424" y="275648"/>
                  </a:lnTo>
                  <a:lnTo>
                    <a:pt x="17422" y="318559"/>
                  </a:lnTo>
                  <a:lnTo>
                    <a:pt x="38577" y="358091"/>
                  </a:lnTo>
                  <a:lnTo>
                    <a:pt x="67474" y="393244"/>
                  </a:lnTo>
                  <a:lnTo>
                    <a:pt x="102627" y="422141"/>
                  </a:lnTo>
                  <a:lnTo>
                    <a:pt x="142159" y="443296"/>
                  </a:lnTo>
                  <a:lnTo>
                    <a:pt x="185070" y="456294"/>
                  </a:lnTo>
                  <a:lnTo>
                    <a:pt x="230359" y="460718"/>
                  </a:lnTo>
                  <a:lnTo>
                    <a:pt x="270066" y="457258"/>
                  </a:lnTo>
                  <a:lnTo>
                    <a:pt x="308358" y="447092"/>
                  </a:lnTo>
                  <a:lnTo>
                    <a:pt x="318639" y="442363"/>
                  </a:lnTo>
                  <a:lnTo>
                    <a:pt x="230359" y="442363"/>
                  </a:lnTo>
                  <a:lnTo>
                    <a:pt x="181808" y="436754"/>
                  </a:lnTo>
                  <a:lnTo>
                    <a:pt x="137208" y="420781"/>
                  </a:lnTo>
                  <a:lnTo>
                    <a:pt x="97841" y="395728"/>
                  </a:lnTo>
                  <a:lnTo>
                    <a:pt x="64990" y="362877"/>
                  </a:lnTo>
                  <a:lnTo>
                    <a:pt x="39936" y="323510"/>
                  </a:lnTo>
                  <a:lnTo>
                    <a:pt x="23964" y="278910"/>
                  </a:lnTo>
                  <a:lnTo>
                    <a:pt x="18355" y="230359"/>
                  </a:lnTo>
                  <a:lnTo>
                    <a:pt x="23964" y="181808"/>
                  </a:lnTo>
                  <a:lnTo>
                    <a:pt x="39936" y="137208"/>
                  </a:lnTo>
                  <a:lnTo>
                    <a:pt x="64990" y="97841"/>
                  </a:lnTo>
                  <a:lnTo>
                    <a:pt x="97841" y="64990"/>
                  </a:lnTo>
                  <a:lnTo>
                    <a:pt x="137208" y="39936"/>
                  </a:lnTo>
                  <a:lnTo>
                    <a:pt x="181808" y="23964"/>
                  </a:lnTo>
                  <a:lnTo>
                    <a:pt x="230359" y="18355"/>
                  </a:lnTo>
                  <a:lnTo>
                    <a:pt x="319726" y="18355"/>
                  </a:lnTo>
                  <a:lnTo>
                    <a:pt x="317148" y="17006"/>
                  </a:lnTo>
                  <a:lnTo>
                    <a:pt x="274799" y="4338"/>
                  </a:lnTo>
                  <a:lnTo>
                    <a:pt x="230359" y="0"/>
                  </a:lnTo>
                  <a:close/>
                </a:path>
                <a:path w="457200" h="461010">
                  <a:moveTo>
                    <a:pt x="444007" y="264410"/>
                  </a:moveTo>
                  <a:lnTo>
                    <a:pt x="439159" y="267625"/>
                  </a:lnTo>
                  <a:lnTo>
                    <a:pt x="438154" y="272599"/>
                  </a:lnTo>
                  <a:lnTo>
                    <a:pt x="422842" y="319328"/>
                  </a:lnTo>
                  <a:lnTo>
                    <a:pt x="397788" y="360329"/>
                  </a:lnTo>
                  <a:lnTo>
                    <a:pt x="364503" y="394367"/>
                  </a:lnTo>
                  <a:lnTo>
                    <a:pt x="324496" y="420209"/>
                  </a:lnTo>
                  <a:lnTo>
                    <a:pt x="279278" y="436619"/>
                  </a:lnTo>
                  <a:lnTo>
                    <a:pt x="230359" y="442363"/>
                  </a:lnTo>
                  <a:lnTo>
                    <a:pt x="318639" y="442363"/>
                  </a:lnTo>
                  <a:lnTo>
                    <a:pt x="377098" y="407935"/>
                  </a:lnTo>
                  <a:lnTo>
                    <a:pt x="405116" y="380411"/>
                  </a:lnTo>
                  <a:lnTo>
                    <a:pt x="427954" y="348747"/>
                  </a:lnTo>
                  <a:lnTo>
                    <a:pt x="445127" y="313751"/>
                  </a:lnTo>
                  <a:lnTo>
                    <a:pt x="456153" y="276232"/>
                  </a:lnTo>
                  <a:lnTo>
                    <a:pt x="457158" y="271258"/>
                  </a:lnTo>
                  <a:lnTo>
                    <a:pt x="453944" y="266421"/>
                  </a:lnTo>
                  <a:lnTo>
                    <a:pt x="444007" y="264410"/>
                  </a:lnTo>
                  <a:close/>
                </a:path>
                <a:path w="457200" h="461010">
                  <a:moveTo>
                    <a:pt x="319726" y="18355"/>
                  </a:moveTo>
                  <a:lnTo>
                    <a:pt x="230359" y="18355"/>
                  </a:lnTo>
                  <a:lnTo>
                    <a:pt x="271119" y="22320"/>
                  </a:lnTo>
                  <a:lnTo>
                    <a:pt x="309973" y="33900"/>
                  </a:lnTo>
                  <a:lnTo>
                    <a:pt x="345873" y="52621"/>
                  </a:lnTo>
                  <a:lnTo>
                    <a:pt x="377768" y="78008"/>
                  </a:lnTo>
                  <a:lnTo>
                    <a:pt x="348984" y="78008"/>
                  </a:lnTo>
                  <a:lnTo>
                    <a:pt x="344869" y="82123"/>
                  </a:lnTo>
                  <a:lnTo>
                    <a:pt x="344869" y="92248"/>
                  </a:lnTo>
                  <a:lnTo>
                    <a:pt x="348984" y="96363"/>
                  </a:lnTo>
                  <a:lnTo>
                    <a:pt x="405212" y="96363"/>
                  </a:lnTo>
                  <a:lnTo>
                    <a:pt x="409327" y="92248"/>
                  </a:lnTo>
                  <a:lnTo>
                    <a:pt x="409327" y="65244"/>
                  </a:lnTo>
                  <a:lnTo>
                    <a:pt x="390972" y="65244"/>
                  </a:lnTo>
                  <a:lnTo>
                    <a:pt x="356256" y="37481"/>
                  </a:lnTo>
                  <a:lnTo>
                    <a:pt x="319726" y="18355"/>
                  </a:lnTo>
                  <a:close/>
                </a:path>
                <a:path w="457200" h="461010">
                  <a:moveTo>
                    <a:pt x="405212" y="31915"/>
                  </a:moveTo>
                  <a:lnTo>
                    <a:pt x="395076" y="31915"/>
                  </a:lnTo>
                  <a:lnTo>
                    <a:pt x="390972" y="36019"/>
                  </a:lnTo>
                  <a:lnTo>
                    <a:pt x="390972" y="65244"/>
                  </a:lnTo>
                  <a:lnTo>
                    <a:pt x="409327" y="65244"/>
                  </a:lnTo>
                  <a:lnTo>
                    <a:pt x="409327" y="36019"/>
                  </a:lnTo>
                  <a:lnTo>
                    <a:pt x="405212" y="319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58"/>
            <p:cNvSpPr txBox="1"/>
            <p:nvPr/>
          </p:nvSpPr>
          <p:spPr>
            <a:xfrm>
              <a:off x="1389451" y="3826878"/>
              <a:ext cx="352700" cy="316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200" spc="1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520878" y="1685414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Работает </a:t>
            </a:r>
            <a:r>
              <a:rPr lang="ru-RU" sz="1000" spc="-10" dirty="0">
                <a:latin typeface="Arial" panose="020B0604020202020204" pitchFamily="34" charset="0"/>
                <a:cs typeface="Arial" panose="020B0604020202020204" pitchFamily="34" charset="0"/>
              </a:rPr>
              <a:t>без подза</a:t>
            </a:r>
            <a:r>
              <a:rPr lang="ru-RU" sz="1000" spc="-5" dirty="0">
                <a:latin typeface="Arial" panose="020B0604020202020204" pitchFamily="34" charset="0"/>
                <a:cs typeface="Arial" panose="020B0604020202020204" pitchFamily="34" charset="0"/>
              </a:rPr>
              <a:t>рядки 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-15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spc="-5" dirty="0">
                <a:latin typeface="Arial" panose="020B0604020202020204" pitchFamily="34" charset="0"/>
                <a:cs typeface="Arial" panose="020B0604020202020204" pitchFamily="34" charset="0"/>
              </a:rPr>
              <a:t>2 часов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bject 47"/>
          <p:cNvSpPr/>
          <p:nvPr/>
        </p:nvSpPr>
        <p:spPr>
          <a:xfrm>
            <a:off x="3060263" y="2378489"/>
            <a:ext cx="416362" cy="40705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515206" y="2374193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Обладает высокой производительностью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94401" y="3884698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38046" y="3748800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43 900</a:t>
            </a:r>
          </a:p>
        </p:txBody>
      </p:sp>
      <p:sp>
        <p:nvSpPr>
          <p:cNvPr id="70" name="object 73"/>
          <p:cNvSpPr/>
          <p:nvPr/>
        </p:nvSpPr>
        <p:spPr>
          <a:xfrm>
            <a:off x="7270428" y="3897600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8046" y="4089698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46 900</a:t>
            </a:r>
          </a:p>
        </p:txBody>
      </p:sp>
      <p:sp>
        <p:nvSpPr>
          <p:cNvPr id="72" name="object 73"/>
          <p:cNvSpPr/>
          <p:nvPr/>
        </p:nvSpPr>
        <p:spPr>
          <a:xfrm>
            <a:off x="7276184" y="424840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7446022" y="87968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00649" y="72992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56295" y="88957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563790" y="3790415"/>
            <a:ext cx="398306" cy="400289"/>
            <a:chOff x="4025178" y="4405553"/>
            <a:chExt cx="398306" cy="400289"/>
          </a:xfrm>
        </p:grpSpPr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88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990887" y="3634131"/>
            <a:ext cx="183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 Host 2.0, Micro USB, RJ11, 2 RS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OTG 2.0, HDMI,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Jack, 2 LAN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068824" y="3790415"/>
            <a:ext cx="398306" cy="400289"/>
            <a:chOff x="3068824" y="3571340"/>
            <a:chExt cx="398306" cy="400289"/>
          </a:xfrm>
        </p:grpSpPr>
        <p:sp>
          <p:nvSpPr>
            <p:cNvPr id="93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95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3534292" y="3793118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3220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200х250х250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19" y="351280"/>
            <a:ext cx="3529495" cy="3139443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7990950" y="342975"/>
            <a:ext cx="912373" cy="274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Срок поставки </a:t>
            </a:r>
          </a:p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апрель 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 </a:t>
            </a:r>
            <a:endParaRPr lang="ru-RU" sz="800" b="1" spc="5" dirty="0">
              <a:solidFill>
                <a:schemeClr val="bg1">
                  <a:lumMod val="65000"/>
                </a:schemeClr>
              </a:solidFill>
              <a:latin typeface="Corpid E1s SCd Light" panose="020B030304050206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4553"/>
          <a:stretch/>
        </p:blipFill>
        <p:spPr>
          <a:xfrm>
            <a:off x="5274973" y="1267743"/>
            <a:ext cx="3646227" cy="2389596"/>
          </a:xfrm>
          <a:prstGeom prst="rect">
            <a:avLst/>
          </a:prstGeom>
        </p:spPr>
      </p:pic>
      <p:grpSp>
        <p:nvGrpSpPr>
          <p:cNvPr id="154" name="Группа 153"/>
          <p:cNvGrpSpPr/>
          <p:nvPr/>
        </p:nvGrpSpPr>
        <p:grpSpPr>
          <a:xfrm>
            <a:off x="3070360" y="2876150"/>
            <a:ext cx="405188" cy="397235"/>
            <a:chOff x="5777933" y="6442887"/>
            <a:chExt cx="691515" cy="691515"/>
          </a:xfrm>
        </p:grpSpPr>
        <p:sp>
          <p:nvSpPr>
            <p:cNvPr id="155" name="object 43"/>
            <p:cNvSpPr/>
            <p:nvPr/>
          </p:nvSpPr>
          <p:spPr>
            <a:xfrm>
              <a:off x="5777933" y="644288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2038" y="6503370"/>
              <a:ext cx="614129" cy="614129"/>
            </a:xfrm>
            <a:prstGeom prst="rect">
              <a:avLst/>
            </a:prstGeom>
          </p:spPr>
        </p:pic>
      </p:grpSp>
      <p:grpSp>
        <p:nvGrpSpPr>
          <p:cNvPr id="142" name="Группа 141"/>
          <p:cNvGrpSpPr/>
          <p:nvPr/>
        </p:nvGrpSpPr>
        <p:grpSpPr>
          <a:xfrm>
            <a:off x="563790" y="2890325"/>
            <a:ext cx="402415" cy="386321"/>
            <a:chOff x="5522256" y="6287611"/>
            <a:chExt cx="691515" cy="691515"/>
          </a:xfrm>
        </p:grpSpPr>
        <p:sp>
          <p:nvSpPr>
            <p:cNvPr id="143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012769" y="2795803"/>
            <a:ext cx="1870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дополнительного  торгового оборудования</a:t>
            </a:r>
          </a:p>
        </p:txBody>
      </p:sp>
      <p:grpSp>
        <p:nvGrpSpPr>
          <p:cNvPr id="136" name="Группа 83"/>
          <p:cNvGrpSpPr/>
          <p:nvPr/>
        </p:nvGrpSpPr>
        <p:grpSpPr>
          <a:xfrm>
            <a:off x="575922" y="2174077"/>
            <a:ext cx="393897" cy="400289"/>
            <a:chOff x="2456198" y="2647108"/>
            <a:chExt cx="380929" cy="400289"/>
          </a:xfrm>
        </p:grpSpPr>
        <p:sp>
          <p:nvSpPr>
            <p:cNvPr id="137" name="object 15"/>
            <p:cNvSpPr/>
            <p:nvPr/>
          </p:nvSpPr>
          <p:spPr>
            <a:xfrm>
              <a:off x="2456198" y="2647108"/>
              <a:ext cx="380929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2"/>
            <p:cNvSpPr/>
            <p:nvPr/>
          </p:nvSpPr>
          <p:spPr>
            <a:xfrm>
              <a:off x="2577967" y="2816848"/>
              <a:ext cx="149014" cy="71309"/>
            </a:xfrm>
            <a:custGeom>
              <a:avLst/>
              <a:gdLst/>
              <a:ahLst/>
              <a:cxnLst/>
              <a:rect l="l" t="t" r="r" b="b"/>
              <a:pathLst>
                <a:path w="270510" h="123190">
                  <a:moveTo>
                    <a:pt x="200427" y="95232"/>
                  </a:moveTo>
                  <a:lnTo>
                    <a:pt x="134959" y="95232"/>
                  </a:lnTo>
                  <a:lnTo>
                    <a:pt x="151983" y="96726"/>
                  </a:lnTo>
                  <a:lnTo>
                    <a:pt x="168358" y="101116"/>
                  </a:lnTo>
                  <a:lnTo>
                    <a:pt x="183700" y="108259"/>
                  </a:lnTo>
                  <a:lnTo>
                    <a:pt x="197627" y="118017"/>
                  </a:lnTo>
                  <a:lnTo>
                    <a:pt x="201449" y="121242"/>
                  </a:lnTo>
                  <a:lnTo>
                    <a:pt x="206087" y="122833"/>
                  </a:lnTo>
                  <a:lnTo>
                    <a:pt x="215920" y="122833"/>
                  </a:lnTo>
                  <a:lnTo>
                    <a:pt x="221113" y="120813"/>
                  </a:lnTo>
                  <a:lnTo>
                    <a:pt x="239465" y="102457"/>
                  </a:lnTo>
                  <a:lnTo>
                    <a:pt x="210726" y="102457"/>
                  </a:lnTo>
                  <a:lnTo>
                    <a:pt x="200427" y="95232"/>
                  </a:lnTo>
                  <a:close/>
                </a:path>
                <a:path w="270510" h="123190">
                  <a:moveTo>
                    <a:pt x="134959" y="0"/>
                  </a:moveTo>
                  <a:lnTo>
                    <a:pt x="66386" y="12545"/>
                  </a:lnTo>
                  <a:lnTo>
                    <a:pt x="6931" y="48595"/>
                  </a:lnTo>
                  <a:lnTo>
                    <a:pt x="0" y="68720"/>
                  </a:lnTo>
                  <a:lnTo>
                    <a:pt x="2177" y="74186"/>
                  </a:lnTo>
                  <a:lnTo>
                    <a:pt x="44815" y="116823"/>
                  </a:lnTo>
                  <a:lnTo>
                    <a:pt x="51140" y="121149"/>
                  </a:lnTo>
                  <a:lnTo>
                    <a:pt x="58325" y="122811"/>
                  </a:lnTo>
                  <a:lnTo>
                    <a:pt x="65624" y="121778"/>
                  </a:lnTo>
                  <a:lnTo>
                    <a:pt x="72290" y="118017"/>
                  </a:lnTo>
                  <a:lnTo>
                    <a:pt x="86213" y="108259"/>
                  </a:lnTo>
                  <a:lnTo>
                    <a:pt x="98719" y="102436"/>
                  </a:lnTo>
                  <a:lnTo>
                    <a:pt x="59202" y="102436"/>
                  </a:lnTo>
                  <a:lnTo>
                    <a:pt x="20470" y="63799"/>
                  </a:lnTo>
                  <a:lnTo>
                    <a:pt x="45721" y="45167"/>
                  </a:lnTo>
                  <a:lnTo>
                    <a:pt x="73650" y="31563"/>
                  </a:lnTo>
                  <a:lnTo>
                    <a:pt x="103631" y="23202"/>
                  </a:lnTo>
                  <a:lnTo>
                    <a:pt x="134959" y="20355"/>
                  </a:lnTo>
                  <a:lnTo>
                    <a:pt x="219548" y="20355"/>
                  </a:lnTo>
                  <a:lnTo>
                    <a:pt x="203526" y="12545"/>
                  </a:lnTo>
                  <a:lnTo>
                    <a:pt x="169991" y="3185"/>
                  </a:lnTo>
                  <a:lnTo>
                    <a:pt x="134959" y="0"/>
                  </a:lnTo>
                  <a:close/>
                </a:path>
                <a:path w="270510" h="123190">
                  <a:moveTo>
                    <a:pt x="219548" y="20355"/>
                  </a:moveTo>
                  <a:lnTo>
                    <a:pt x="134959" y="20355"/>
                  </a:lnTo>
                  <a:lnTo>
                    <a:pt x="166292" y="23203"/>
                  </a:lnTo>
                  <a:lnTo>
                    <a:pt x="196288" y="31569"/>
                  </a:lnTo>
                  <a:lnTo>
                    <a:pt x="224239" y="45190"/>
                  </a:lnTo>
                  <a:lnTo>
                    <a:pt x="249385" y="63746"/>
                  </a:lnTo>
                  <a:lnTo>
                    <a:pt x="210726" y="102457"/>
                  </a:lnTo>
                  <a:lnTo>
                    <a:pt x="239465" y="102457"/>
                  </a:lnTo>
                  <a:lnTo>
                    <a:pt x="267730" y="74186"/>
                  </a:lnTo>
                  <a:lnTo>
                    <a:pt x="269908" y="68720"/>
                  </a:lnTo>
                  <a:lnTo>
                    <a:pt x="269583" y="57579"/>
                  </a:lnTo>
                  <a:lnTo>
                    <a:pt x="267122" y="52281"/>
                  </a:lnTo>
                  <a:lnTo>
                    <a:pt x="262976" y="48595"/>
                  </a:lnTo>
                  <a:lnTo>
                    <a:pt x="234782" y="27781"/>
                  </a:lnTo>
                  <a:lnTo>
                    <a:pt x="219548" y="20355"/>
                  </a:lnTo>
                  <a:close/>
                </a:path>
                <a:path w="270510" h="123190">
                  <a:moveTo>
                    <a:pt x="134959" y="74877"/>
                  </a:moveTo>
                  <a:lnTo>
                    <a:pt x="114377" y="76686"/>
                  </a:lnTo>
                  <a:lnTo>
                    <a:pt x="94579" y="81997"/>
                  </a:lnTo>
                  <a:lnTo>
                    <a:pt x="76026" y="90643"/>
                  </a:lnTo>
                  <a:lnTo>
                    <a:pt x="59202" y="102436"/>
                  </a:lnTo>
                  <a:lnTo>
                    <a:pt x="98719" y="102436"/>
                  </a:lnTo>
                  <a:lnTo>
                    <a:pt x="101555" y="101116"/>
                  </a:lnTo>
                  <a:lnTo>
                    <a:pt x="117933" y="96726"/>
                  </a:lnTo>
                  <a:lnTo>
                    <a:pt x="134959" y="95232"/>
                  </a:lnTo>
                  <a:lnTo>
                    <a:pt x="200427" y="95232"/>
                  </a:lnTo>
                  <a:lnTo>
                    <a:pt x="193874" y="90638"/>
                  </a:lnTo>
                  <a:lnTo>
                    <a:pt x="175332" y="81996"/>
                  </a:lnTo>
                  <a:lnTo>
                    <a:pt x="155535" y="76685"/>
                  </a:lnTo>
                  <a:lnTo>
                    <a:pt x="134959" y="7487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3"/>
            <p:cNvSpPr/>
            <p:nvPr/>
          </p:nvSpPr>
          <p:spPr>
            <a:xfrm>
              <a:off x="2628731" y="2903532"/>
              <a:ext cx="47223" cy="49623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799" y="0"/>
                  </a:moveTo>
                  <a:lnTo>
                    <a:pt x="3129" y="26704"/>
                  </a:lnTo>
                  <a:lnTo>
                    <a:pt x="0" y="42827"/>
                  </a:lnTo>
                  <a:lnTo>
                    <a:pt x="3129" y="58947"/>
                  </a:lnTo>
                  <a:lnTo>
                    <a:pt x="34616" y="84849"/>
                  </a:lnTo>
                  <a:lnTo>
                    <a:pt x="42799" y="85630"/>
                  </a:lnTo>
                  <a:lnTo>
                    <a:pt x="50982" y="84849"/>
                  </a:lnTo>
                  <a:lnTo>
                    <a:pt x="79140" y="65293"/>
                  </a:lnTo>
                  <a:lnTo>
                    <a:pt x="42799" y="65293"/>
                  </a:lnTo>
                  <a:lnTo>
                    <a:pt x="34336" y="63650"/>
                  </a:lnTo>
                  <a:lnTo>
                    <a:pt x="26904" y="58720"/>
                  </a:lnTo>
                  <a:lnTo>
                    <a:pt x="21980" y="51288"/>
                  </a:lnTo>
                  <a:lnTo>
                    <a:pt x="20339" y="42825"/>
                  </a:lnTo>
                  <a:lnTo>
                    <a:pt x="21980" y="34367"/>
                  </a:lnTo>
                  <a:lnTo>
                    <a:pt x="26904" y="26941"/>
                  </a:lnTo>
                  <a:lnTo>
                    <a:pt x="31155" y="22690"/>
                  </a:lnTo>
                  <a:lnTo>
                    <a:pt x="36799" y="20355"/>
                  </a:lnTo>
                  <a:lnTo>
                    <a:pt x="79140" y="20355"/>
                  </a:lnTo>
                  <a:lnTo>
                    <a:pt x="78455" y="19076"/>
                  </a:lnTo>
                  <a:lnTo>
                    <a:pt x="73081" y="12544"/>
                  </a:lnTo>
                  <a:lnTo>
                    <a:pt x="66548" y="7173"/>
                  </a:lnTo>
                  <a:lnTo>
                    <a:pt x="59200" y="3240"/>
                  </a:lnTo>
                  <a:lnTo>
                    <a:pt x="51222" y="823"/>
                  </a:lnTo>
                  <a:lnTo>
                    <a:pt x="42799" y="0"/>
                  </a:lnTo>
                  <a:close/>
                </a:path>
                <a:path w="85725" h="85725">
                  <a:moveTo>
                    <a:pt x="79140" y="20355"/>
                  </a:moveTo>
                  <a:lnTo>
                    <a:pt x="48799" y="20355"/>
                  </a:lnTo>
                  <a:lnTo>
                    <a:pt x="54443" y="22690"/>
                  </a:lnTo>
                  <a:lnTo>
                    <a:pt x="62935" y="31182"/>
                  </a:lnTo>
                  <a:lnTo>
                    <a:pt x="65270" y="36826"/>
                  </a:lnTo>
                  <a:lnTo>
                    <a:pt x="65270" y="48825"/>
                  </a:lnTo>
                  <a:lnTo>
                    <a:pt x="62935" y="54469"/>
                  </a:lnTo>
                  <a:lnTo>
                    <a:pt x="58694" y="58720"/>
                  </a:lnTo>
                  <a:lnTo>
                    <a:pt x="51262" y="63650"/>
                  </a:lnTo>
                  <a:lnTo>
                    <a:pt x="42799" y="65293"/>
                  </a:lnTo>
                  <a:lnTo>
                    <a:pt x="79140" y="65293"/>
                  </a:lnTo>
                  <a:lnTo>
                    <a:pt x="82388" y="59223"/>
                  </a:lnTo>
                  <a:lnTo>
                    <a:pt x="84803" y="51244"/>
                  </a:lnTo>
                  <a:lnTo>
                    <a:pt x="85625" y="42825"/>
                  </a:lnTo>
                  <a:lnTo>
                    <a:pt x="84792" y="34367"/>
                  </a:lnTo>
                  <a:lnTo>
                    <a:pt x="82388" y="26424"/>
                  </a:lnTo>
                  <a:lnTo>
                    <a:pt x="79140" y="2035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4"/>
            <p:cNvSpPr/>
            <p:nvPr/>
          </p:nvSpPr>
          <p:spPr>
            <a:xfrm>
              <a:off x="2519598" y="2730604"/>
              <a:ext cx="265496" cy="95937"/>
            </a:xfrm>
            <a:custGeom>
              <a:avLst/>
              <a:gdLst/>
              <a:ahLst/>
              <a:cxnLst/>
              <a:rect l="l" t="t" r="r" b="b"/>
              <a:pathLst>
                <a:path w="481964" h="165734">
                  <a:moveTo>
                    <a:pt x="342635" y="94454"/>
                  </a:moveTo>
                  <a:lnTo>
                    <a:pt x="240914" y="94454"/>
                  </a:lnTo>
                  <a:lnTo>
                    <a:pt x="287178" y="98768"/>
                  </a:lnTo>
                  <a:lnTo>
                    <a:pt x="331297" y="111442"/>
                  </a:lnTo>
                  <a:lnTo>
                    <a:pt x="372242" y="132068"/>
                  </a:lnTo>
                  <a:lnTo>
                    <a:pt x="408982" y="160243"/>
                  </a:lnTo>
                  <a:lnTo>
                    <a:pt x="412898" y="163886"/>
                  </a:lnTo>
                  <a:lnTo>
                    <a:pt x="417840" y="165687"/>
                  </a:lnTo>
                  <a:lnTo>
                    <a:pt x="428010" y="165678"/>
                  </a:lnTo>
                  <a:lnTo>
                    <a:pt x="433190" y="163677"/>
                  </a:lnTo>
                  <a:lnTo>
                    <a:pt x="451535" y="145332"/>
                  </a:lnTo>
                  <a:lnTo>
                    <a:pt x="422824" y="145332"/>
                  </a:lnTo>
                  <a:lnTo>
                    <a:pt x="383029" y="114809"/>
                  </a:lnTo>
                  <a:lnTo>
                    <a:pt x="342635" y="94454"/>
                  </a:lnTo>
                  <a:close/>
                </a:path>
                <a:path w="481964" h="165734">
                  <a:moveTo>
                    <a:pt x="263899" y="0"/>
                  </a:moveTo>
                  <a:lnTo>
                    <a:pt x="217928" y="0"/>
                  </a:lnTo>
                  <a:lnTo>
                    <a:pt x="172292" y="6121"/>
                  </a:lnTo>
                  <a:lnTo>
                    <a:pt x="127663" y="18363"/>
                  </a:lnTo>
                  <a:lnTo>
                    <a:pt x="84713" y="36726"/>
                  </a:lnTo>
                  <a:lnTo>
                    <a:pt x="44112" y="61210"/>
                  </a:lnTo>
                  <a:lnTo>
                    <a:pt x="6533" y="91815"/>
                  </a:lnTo>
                  <a:lnTo>
                    <a:pt x="0" y="111940"/>
                  </a:lnTo>
                  <a:lnTo>
                    <a:pt x="2115" y="117155"/>
                  </a:lnTo>
                  <a:lnTo>
                    <a:pt x="44647" y="159688"/>
                  </a:lnTo>
                  <a:lnTo>
                    <a:pt x="51200" y="164102"/>
                  </a:lnTo>
                  <a:lnTo>
                    <a:pt x="58644" y="165678"/>
                  </a:lnTo>
                  <a:lnTo>
                    <a:pt x="66140" y="164398"/>
                  </a:lnTo>
                  <a:lnTo>
                    <a:pt x="72845" y="160243"/>
                  </a:lnTo>
                  <a:lnTo>
                    <a:pt x="92328" y="145301"/>
                  </a:lnTo>
                  <a:lnTo>
                    <a:pt x="59034" y="145301"/>
                  </a:lnTo>
                  <a:lnTo>
                    <a:pt x="20460" y="106653"/>
                  </a:lnTo>
                  <a:lnTo>
                    <a:pt x="59507" y="75303"/>
                  </a:lnTo>
                  <a:lnTo>
                    <a:pt x="101916" y="50920"/>
                  </a:lnTo>
                  <a:lnTo>
                    <a:pt x="146848" y="33504"/>
                  </a:lnTo>
                  <a:lnTo>
                    <a:pt x="193460" y="23055"/>
                  </a:lnTo>
                  <a:lnTo>
                    <a:pt x="240914" y="19573"/>
                  </a:lnTo>
                  <a:lnTo>
                    <a:pt x="356994" y="19573"/>
                  </a:lnTo>
                  <a:lnTo>
                    <a:pt x="354164" y="18363"/>
                  </a:lnTo>
                  <a:lnTo>
                    <a:pt x="309535" y="6121"/>
                  </a:lnTo>
                  <a:lnTo>
                    <a:pt x="263899" y="0"/>
                  </a:lnTo>
                  <a:close/>
                </a:path>
                <a:path w="481964" h="165734">
                  <a:moveTo>
                    <a:pt x="356994" y="19573"/>
                  </a:moveTo>
                  <a:lnTo>
                    <a:pt x="240914" y="19573"/>
                  </a:lnTo>
                  <a:lnTo>
                    <a:pt x="288367" y="23057"/>
                  </a:lnTo>
                  <a:lnTo>
                    <a:pt x="334979" y="33507"/>
                  </a:lnTo>
                  <a:lnTo>
                    <a:pt x="379911" y="50923"/>
                  </a:lnTo>
                  <a:lnTo>
                    <a:pt x="422320" y="75305"/>
                  </a:lnTo>
                  <a:lnTo>
                    <a:pt x="461368" y="106653"/>
                  </a:lnTo>
                  <a:lnTo>
                    <a:pt x="422824" y="145332"/>
                  </a:lnTo>
                  <a:lnTo>
                    <a:pt x="451535" y="145332"/>
                  </a:lnTo>
                  <a:lnTo>
                    <a:pt x="479713" y="117155"/>
                  </a:lnTo>
                  <a:lnTo>
                    <a:pt x="481828" y="111940"/>
                  </a:lnTo>
                  <a:lnTo>
                    <a:pt x="481650" y="100810"/>
                  </a:lnTo>
                  <a:lnTo>
                    <a:pt x="479367" y="95637"/>
                  </a:lnTo>
                  <a:lnTo>
                    <a:pt x="475294" y="91815"/>
                  </a:lnTo>
                  <a:lnTo>
                    <a:pt x="437715" y="61210"/>
                  </a:lnTo>
                  <a:lnTo>
                    <a:pt x="397114" y="36726"/>
                  </a:lnTo>
                  <a:lnTo>
                    <a:pt x="356994" y="19573"/>
                  </a:lnTo>
                  <a:close/>
                </a:path>
                <a:path w="481964" h="165734">
                  <a:moveTo>
                    <a:pt x="240914" y="74099"/>
                  </a:moveTo>
                  <a:lnTo>
                    <a:pt x="190842" y="78769"/>
                  </a:lnTo>
                  <a:lnTo>
                    <a:pt x="143087" y="92489"/>
                  </a:lnTo>
                  <a:lnTo>
                    <a:pt x="98768" y="114823"/>
                  </a:lnTo>
                  <a:lnTo>
                    <a:pt x="59034" y="145301"/>
                  </a:lnTo>
                  <a:lnTo>
                    <a:pt x="92328" y="145301"/>
                  </a:lnTo>
                  <a:lnTo>
                    <a:pt x="109581" y="132068"/>
                  </a:lnTo>
                  <a:lnTo>
                    <a:pt x="150526" y="111442"/>
                  </a:lnTo>
                  <a:lnTo>
                    <a:pt x="194648" y="98768"/>
                  </a:lnTo>
                  <a:lnTo>
                    <a:pt x="240914" y="94454"/>
                  </a:lnTo>
                  <a:lnTo>
                    <a:pt x="342635" y="94454"/>
                  </a:lnTo>
                  <a:lnTo>
                    <a:pt x="338723" y="92485"/>
                  </a:lnTo>
                  <a:lnTo>
                    <a:pt x="290979" y="78769"/>
                  </a:lnTo>
                  <a:lnTo>
                    <a:pt x="240914" y="7409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024641" y="2251543"/>
            <a:ext cx="175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Работает с ЕГАИС </a:t>
            </a:r>
          </a:p>
        </p:txBody>
      </p:sp>
      <p:grpSp>
        <p:nvGrpSpPr>
          <p:cNvPr id="132" name="Группа 76"/>
          <p:cNvGrpSpPr/>
          <p:nvPr/>
        </p:nvGrpSpPr>
        <p:grpSpPr>
          <a:xfrm>
            <a:off x="575922" y="1488549"/>
            <a:ext cx="397923" cy="412044"/>
            <a:chOff x="5690925" y="3597275"/>
            <a:chExt cx="691515" cy="691515"/>
          </a:xfrm>
        </p:grpSpPr>
        <p:sp>
          <p:nvSpPr>
            <p:cNvPr id="133" name="object 36"/>
            <p:cNvSpPr/>
            <p:nvPr/>
          </p:nvSpPr>
          <p:spPr>
            <a:xfrm>
              <a:off x="5690925" y="359727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5179" y="3699985"/>
              <a:ext cx="533096" cy="533096"/>
            </a:xfrm>
            <a:prstGeom prst="rect">
              <a:avLst/>
            </a:prstGeom>
          </p:spPr>
        </p:pic>
      </p:grpSp>
      <p:sp>
        <p:nvSpPr>
          <p:cNvPr id="135" name="TextBox 134"/>
          <p:cNvSpPr txBox="1"/>
          <p:nvPr/>
        </p:nvSpPr>
        <p:spPr>
          <a:xfrm>
            <a:off x="1016858" y="1501782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Функциональный планшет с ОС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</a:t>
            </a:r>
            <a:r>
              <a:rPr lang="ru-RU" sz="2400" dirty="0" smtClean="0">
                <a:solidFill>
                  <a:srgbClr val="D41316"/>
                </a:solidFill>
              </a:rPr>
              <a:t>9" ЕГАИС</a:t>
            </a:r>
            <a:endParaRPr lang="ru-RU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6607" y="895943"/>
            <a:ext cx="4839788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Стационарное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 расширенным функционалом и возможностью работы с ЕГАИС.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522417" y="2170475"/>
            <a:ext cx="142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itchFamily="34" charset="0"/>
                <a:cs typeface="Arial" pitchFamily="34" charset="0"/>
              </a:rPr>
              <a:t>Сканер </a:t>
            </a:r>
            <a:r>
              <a:rPr lang="ru-RU" sz="1000" spc="5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spc="5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1000" spc="5" dirty="0" smtClean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itchFamily="34" charset="0"/>
                <a:cs typeface="Arial" pitchFamily="34" charset="0"/>
              </a:rPr>
              <a:t>МТС </a:t>
            </a:r>
            <a:r>
              <a:rPr lang="en-US" sz="1000" spc="5" dirty="0">
                <a:latin typeface="Arial" pitchFamily="34" charset="0"/>
                <a:cs typeface="Arial" pitchFamily="34" charset="0"/>
              </a:rPr>
              <a:t>SB </a:t>
            </a:r>
            <a:r>
              <a:rPr lang="ru-RU" sz="1000" spc="5" dirty="0" smtClean="0">
                <a:latin typeface="Arial" pitchFamily="34" charset="0"/>
                <a:cs typeface="Arial" pitchFamily="34" charset="0"/>
              </a:rPr>
              <a:t>2108</a:t>
            </a:r>
            <a:endParaRPr lang="en-US" sz="1000" spc="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520442" y="2785907"/>
            <a:ext cx="1870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5" dirty="0">
                <a:latin typeface="Arial" panose="020B0604020202020204" pitchFamily="34" charset="0"/>
                <a:cs typeface="Arial" panose="020B0604020202020204" pitchFamily="34" charset="0"/>
              </a:rPr>
              <a:t>Обладает большим объемом оперативной памяти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bject 4"/>
          <p:cNvSpPr txBox="1"/>
          <p:nvPr/>
        </p:nvSpPr>
        <p:spPr>
          <a:xfrm>
            <a:off x="532055" y="4213166"/>
            <a:ext cx="4206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высокую скорость обслуживания покупателей, подходит для розничных торговых точек, а также для сферы услуг, в том числе общепита.</a:t>
            </a:r>
          </a:p>
        </p:txBody>
      </p:sp>
      <p:grpSp>
        <p:nvGrpSpPr>
          <p:cNvPr id="146" name="Группа 145"/>
          <p:cNvGrpSpPr/>
          <p:nvPr/>
        </p:nvGrpSpPr>
        <p:grpSpPr>
          <a:xfrm>
            <a:off x="3076715" y="1493477"/>
            <a:ext cx="398833" cy="408415"/>
            <a:chOff x="5713036" y="4030663"/>
            <a:chExt cx="691515" cy="691515"/>
          </a:xfrm>
        </p:grpSpPr>
        <p:sp>
          <p:nvSpPr>
            <p:cNvPr id="147" name="object 61"/>
            <p:cNvSpPr/>
            <p:nvPr/>
          </p:nvSpPr>
          <p:spPr>
            <a:xfrm>
              <a:off x="5713036" y="403066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6"/>
                  </a:lnTo>
                  <a:lnTo>
                    <a:pt x="8430" y="625555"/>
                  </a:lnTo>
                  <a:lnTo>
                    <a:pt x="0" y="58379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93"/>
                  </a:lnTo>
                  <a:lnTo>
                    <a:pt x="682646" y="625555"/>
                  </a:lnTo>
                  <a:lnTo>
                    <a:pt x="659651" y="659656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62"/>
            <p:cNvSpPr/>
            <p:nvPr/>
          </p:nvSpPr>
          <p:spPr>
            <a:xfrm>
              <a:off x="5845632" y="4166320"/>
              <a:ext cx="447676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23699" y="0"/>
                  </a:moveTo>
                  <a:lnTo>
                    <a:pt x="178616" y="4544"/>
                  </a:lnTo>
                  <a:lnTo>
                    <a:pt x="136625" y="17579"/>
                  </a:lnTo>
                  <a:lnTo>
                    <a:pt x="98627" y="38204"/>
                  </a:lnTo>
                  <a:lnTo>
                    <a:pt x="65520" y="65520"/>
                  </a:lnTo>
                  <a:lnTo>
                    <a:pt x="38204" y="98627"/>
                  </a:lnTo>
                  <a:lnTo>
                    <a:pt x="17579" y="136625"/>
                  </a:lnTo>
                  <a:lnTo>
                    <a:pt x="4544" y="178616"/>
                  </a:lnTo>
                  <a:lnTo>
                    <a:pt x="0" y="223699"/>
                  </a:lnTo>
                  <a:lnTo>
                    <a:pt x="4544" y="268778"/>
                  </a:lnTo>
                  <a:lnTo>
                    <a:pt x="17579" y="310757"/>
                  </a:lnTo>
                  <a:lnTo>
                    <a:pt x="38204" y="348739"/>
                  </a:lnTo>
                  <a:lnTo>
                    <a:pt x="65520" y="381827"/>
                  </a:lnTo>
                  <a:lnTo>
                    <a:pt x="98627" y="409123"/>
                  </a:lnTo>
                  <a:lnTo>
                    <a:pt x="136625" y="429732"/>
                  </a:lnTo>
                  <a:lnTo>
                    <a:pt x="178616" y="442754"/>
                  </a:lnTo>
                  <a:lnTo>
                    <a:pt x="223699" y="447295"/>
                  </a:lnTo>
                  <a:lnTo>
                    <a:pt x="268783" y="442754"/>
                  </a:lnTo>
                  <a:lnTo>
                    <a:pt x="310775" y="429732"/>
                  </a:lnTo>
                  <a:lnTo>
                    <a:pt x="323338" y="422919"/>
                  </a:lnTo>
                  <a:lnTo>
                    <a:pt x="223699" y="422919"/>
                  </a:lnTo>
                  <a:lnTo>
                    <a:pt x="178033" y="417661"/>
                  </a:lnTo>
                  <a:lnTo>
                    <a:pt x="136105" y="402683"/>
                  </a:lnTo>
                  <a:lnTo>
                    <a:pt x="99115" y="379176"/>
                  </a:lnTo>
                  <a:lnTo>
                    <a:pt x="68259" y="348333"/>
                  </a:lnTo>
                  <a:lnTo>
                    <a:pt x="44736" y="311344"/>
                  </a:lnTo>
                  <a:lnTo>
                    <a:pt x="29744" y="269402"/>
                  </a:lnTo>
                  <a:lnTo>
                    <a:pt x="24480" y="223699"/>
                  </a:lnTo>
                  <a:lnTo>
                    <a:pt x="29744" y="178008"/>
                  </a:lnTo>
                  <a:lnTo>
                    <a:pt x="44736" y="136073"/>
                  </a:lnTo>
                  <a:lnTo>
                    <a:pt x="68259" y="99088"/>
                  </a:lnTo>
                  <a:lnTo>
                    <a:pt x="99115" y="68245"/>
                  </a:lnTo>
                  <a:lnTo>
                    <a:pt x="136105" y="44738"/>
                  </a:lnTo>
                  <a:lnTo>
                    <a:pt x="178033" y="29759"/>
                  </a:lnTo>
                  <a:lnTo>
                    <a:pt x="223699" y="24501"/>
                  </a:lnTo>
                  <a:lnTo>
                    <a:pt x="323529" y="24501"/>
                  </a:lnTo>
                  <a:lnTo>
                    <a:pt x="310775" y="17579"/>
                  </a:lnTo>
                  <a:lnTo>
                    <a:pt x="268783" y="4544"/>
                  </a:lnTo>
                  <a:lnTo>
                    <a:pt x="223699" y="0"/>
                  </a:lnTo>
                  <a:close/>
                </a:path>
                <a:path w="447675" h="447675">
                  <a:moveTo>
                    <a:pt x="323529" y="24501"/>
                  </a:moveTo>
                  <a:lnTo>
                    <a:pt x="223699" y="24501"/>
                  </a:lnTo>
                  <a:lnTo>
                    <a:pt x="269396" y="29765"/>
                  </a:lnTo>
                  <a:lnTo>
                    <a:pt x="311337" y="44757"/>
                  </a:lnTo>
                  <a:lnTo>
                    <a:pt x="348328" y="68278"/>
                  </a:lnTo>
                  <a:lnTo>
                    <a:pt x="379176" y="99132"/>
                  </a:lnTo>
                  <a:lnTo>
                    <a:pt x="402688" y="136119"/>
                  </a:lnTo>
                  <a:lnTo>
                    <a:pt x="417658" y="178008"/>
                  </a:lnTo>
                  <a:lnTo>
                    <a:pt x="422929" y="223699"/>
                  </a:lnTo>
                  <a:lnTo>
                    <a:pt x="417670" y="269402"/>
                  </a:lnTo>
                  <a:lnTo>
                    <a:pt x="402688" y="311344"/>
                  </a:lnTo>
                  <a:lnTo>
                    <a:pt x="379176" y="348333"/>
                  </a:lnTo>
                  <a:lnTo>
                    <a:pt x="348328" y="379176"/>
                  </a:lnTo>
                  <a:lnTo>
                    <a:pt x="311337" y="402683"/>
                  </a:lnTo>
                  <a:lnTo>
                    <a:pt x="269396" y="417661"/>
                  </a:lnTo>
                  <a:lnTo>
                    <a:pt x="223699" y="422919"/>
                  </a:lnTo>
                  <a:lnTo>
                    <a:pt x="323338" y="422919"/>
                  </a:lnTo>
                  <a:lnTo>
                    <a:pt x="381884" y="381827"/>
                  </a:lnTo>
                  <a:lnTo>
                    <a:pt x="409202" y="348739"/>
                  </a:lnTo>
                  <a:lnTo>
                    <a:pt x="429829" y="310757"/>
                  </a:lnTo>
                  <a:lnTo>
                    <a:pt x="442865" y="268778"/>
                  </a:lnTo>
                  <a:lnTo>
                    <a:pt x="447410" y="223699"/>
                  </a:lnTo>
                  <a:lnTo>
                    <a:pt x="442865" y="178616"/>
                  </a:lnTo>
                  <a:lnTo>
                    <a:pt x="429829" y="136625"/>
                  </a:lnTo>
                  <a:lnTo>
                    <a:pt x="409202" y="98627"/>
                  </a:lnTo>
                  <a:lnTo>
                    <a:pt x="381884" y="65520"/>
                  </a:lnTo>
                  <a:lnTo>
                    <a:pt x="348776" y="38204"/>
                  </a:lnTo>
                  <a:lnTo>
                    <a:pt x="323529" y="24501"/>
                  </a:lnTo>
                  <a:close/>
                </a:path>
                <a:path w="447675" h="447675">
                  <a:moveTo>
                    <a:pt x="193145" y="320440"/>
                  </a:moveTo>
                  <a:lnTo>
                    <a:pt x="156633" y="320440"/>
                  </a:lnTo>
                  <a:lnTo>
                    <a:pt x="156633" y="380794"/>
                  </a:lnTo>
                  <a:lnTo>
                    <a:pt x="193145" y="380794"/>
                  </a:lnTo>
                  <a:lnTo>
                    <a:pt x="193145" y="320440"/>
                  </a:lnTo>
                  <a:close/>
                </a:path>
                <a:path w="447675" h="447675">
                  <a:moveTo>
                    <a:pt x="248296" y="320440"/>
                  </a:moveTo>
                  <a:lnTo>
                    <a:pt x="211899" y="320440"/>
                  </a:lnTo>
                  <a:lnTo>
                    <a:pt x="211899" y="380794"/>
                  </a:lnTo>
                  <a:lnTo>
                    <a:pt x="248296" y="380794"/>
                  </a:lnTo>
                  <a:lnTo>
                    <a:pt x="248296" y="320440"/>
                  </a:lnTo>
                  <a:close/>
                </a:path>
                <a:path w="447675" h="447675">
                  <a:moveTo>
                    <a:pt x="302577" y="320440"/>
                  </a:moveTo>
                  <a:lnTo>
                    <a:pt x="266169" y="320440"/>
                  </a:lnTo>
                  <a:lnTo>
                    <a:pt x="266169" y="380794"/>
                  </a:lnTo>
                  <a:lnTo>
                    <a:pt x="302577" y="380794"/>
                  </a:lnTo>
                  <a:lnTo>
                    <a:pt x="302577" y="320440"/>
                  </a:lnTo>
                  <a:close/>
                </a:path>
                <a:path w="447675" h="447675">
                  <a:moveTo>
                    <a:pt x="335895" y="272892"/>
                  </a:moveTo>
                  <a:lnTo>
                    <a:pt x="319770" y="289132"/>
                  </a:lnTo>
                  <a:lnTo>
                    <a:pt x="350094" y="319456"/>
                  </a:lnTo>
                  <a:lnTo>
                    <a:pt x="366219" y="303247"/>
                  </a:lnTo>
                  <a:lnTo>
                    <a:pt x="335895" y="272892"/>
                  </a:lnTo>
                  <a:close/>
                </a:path>
                <a:path w="447675" h="447675">
                  <a:moveTo>
                    <a:pt x="117692" y="268368"/>
                  </a:moveTo>
                  <a:lnTo>
                    <a:pt x="87369" y="298734"/>
                  </a:lnTo>
                  <a:lnTo>
                    <a:pt x="103577" y="314943"/>
                  </a:lnTo>
                  <a:lnTo>
                    <a:pt x="133796" y="284493"/>
                  </a:lnTo>
                  <a:lnTo>
                    <a:pt x="117692" y="268368"/>
                  </a:lnTo>
                  <a:close/>
                </a:path>
                <a:path w="447675" h="447675">
                  <a:moveTo>
                    <a:pt x="150456" y="156633"/>
                  </a:moveTo>
                  <a:lnTo>
                    <a:pt x="216192" y="238495"/>
                  </a:lnTo>
                  <a:lnTo>
                    <a:pt x="217946" y="245370"/>
                  </a:lnTo>
                  <a:lnTo>
                    <a:pt x="221990" y="250940"/>
                  </a:lnTo>
                  <a:lnTo>
                    <a:pt x="227765" y="254671"/>
                  </a:lnTo>
                  <a:lnTo>
                    <a:pt x="234715" y="256034"/>
                  </a:lnTo>
                  <a:lnTo>
                    <a:pt x="241970" y="254561"/>
                  </a:lnTo>
                  <a:lnTo>
                    <a:pt x="247906" y="250546"/>
                  </a:lnTo>
                  <a:lnTo>
                    <a:pt x="251913" y="244588"/>
                  </a:lnTo>
                  <a:lnTo>
                    <a:pt x="253384" y="237291"/>
                  </a:lnTo>
                  <a:lnTo>
                    <a:pt x="251915" y="230048"/>
                  </a:lnTo>
                  <a:lnTo>
                    <a:pt x="247920" y="224148"/>
                  </a:lnTo>
                  <a:lnTo>
                    <a:pt x="242018" y="220179"/>
                  </a:lnTo>
                  <a:lnTo>
                    <a:pt x="234830" y="218726"/>
                  </a:lnTo>
                  <a:lnTo>
                    <a:pt x="150456" y="156633"/>
                  </a:lnTo>
                  <a:close/>
                </a:path>
                <a:path w="447675" h="447675">
                  <a:moveTo>
                    <a:pt x="103577" y="189083"/>
                  </a:moveTo>
                  <a:lnTo>
                    <a:pt x="60762" y="189083"/>
                  </a:lnTo>
                  <a:lnTo>
                    <a:pt x="60762" y="211899"/>
                  </a:lnTo>
                  <a:lnTo>
                    <a:pt x="103577" y="211899"/>
                  </a:lnTo>
                  <a:lnTo>
                    <a:pt x="103577" y="189083"/>
                  </a:lnTo>
                  <a:close/>
                </a:path>
                <a:path w="447675" h="447675">
                  <a:moveTo>
                    <a:pt x="393255" y="189083"/>
                  </a:moveTo>
                  <a:lnTo>
                    <a:pt x="350324" y="189083"/>
                  </a:lnTo>
                  <a:lnTo>
                    <a:pt x="350324" y="211899"/>
                  </a:lnTo>
                  <a:lnTo>
                    <a:pt x="393255" y="211899"/>
                  </a:lnTo>
                  <a:lnTo>
                    <a:pt x="393255" y="189083"/>
                  </a:lnTo>
                  <a:close/>
                </a:path>
                <a:path w="447675" h="447675">
                  <a:moveTo>
                    <a:pt x="342272" y="96091"/>
                  </a:moveTo>
                  <a:lnTo>
                    <a:pt x="311833" y="126414"/>
                  </a:lnTo>
                  <a:lnTo>
                    <a:pt x="328042" y="142508"/>
                  </a:lnTo>
                  <a:lnTo>
                    <a:pt x="358366" y="112185"/>
                  </a:lnTo>
                  <a:lnTo>
                    <a:pt x="342272" y="96091"/>
                  </a:lnTo>
                  <a:close/>
                </a:path>
                <a:path w="447675" h="447675">
                  <a:moveTo>
                    <a:pt x="112834" y="87358"/>
                  </a:moveTo>
                  <a:lnTo>
                    <a:pt x="96625" y="103577"/>
                  </a:lnTo>
                  <a:lnTo>
                    <a:pt x="126959" y="133933"/>
                  </a:lnTo>
                  <a:lnTo>
                    <a:pt x="143168" y="117692"/>
                  </a:lnTo>
                  <a:lnTo>
                    <a:pt x="112834" y="87358"/>
                  </a:lnTo>
                  <a:close/>
                </a:path>
                <a:path w="447675" h="447675">
                  <a:moveTo>
                    <a:pt x="235165" y="54940"/>
                  </a:moveTo>
                  <a:lnTo>
                    <a:pt x="212234" y="54940"/>
                  </a:lnTo>
                  <a:lnTo>
                    <a:pt x="212234" y="97839"/>
                  </a:lnTo>
                  <a:lnTo>
                    <a:pt x="235165" y="97839"/>
                  </a:lnTo>
                  <a:lnTo>
                    <a:pt x="235165" y="549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534293" y="1488550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Скорость печати чека </a:t>
            </a:r>
          </a:p>
          <a:p>
            <a:pPr marL="12700" marR="508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100 мм/сек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94401" y="3965163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2326" y="3829265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73"/>
          <p:cNvSpPr/>
          <p:nvPr/>
        </p:nvSpPr>
        <p:spPr>
          <a:xfrm>
            <a:off x="7224708" y="3978065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6292326" y="4170163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33 2</a:t>
            </a:r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73"/>
          <p:cNvSpPr/>
          <p:nvPr/>
        </p:nvSpPr>
        <p:spPr>
          <a:xfrm>
            <a:off x="7230464" y="4328869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446022" y="857737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00649" y="707975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56295" y="867633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563790" y="3571340"/>
            <a:ext cx="398306" cy="400289"/>
            <a:chOff x="4025178" y="4405553"/>
            <a:chExt cx="398306" cy="400289"/>
          </a:xfrm>
        </p:grpSpPr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70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068824" y="3571340"/>
            <a:ext cx="398306" cy="400289"/>
            <a:chOff x="3068824" y="3571340"/>
            <a:chExt cx="398306" cy="400289"/>
          </a:xfrm>
        </p:grpSpPr>
        <p:sp>
          <p:nvSpPr>
            <p:cNvPr id="73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75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3524814" y="3403223"/>
            <a:ext cx="1750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Планшет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620 </a:t>
            </a:r>
            <a:r>
              <a:rPr lang="ru-RU" sz="10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215х170х55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Принтер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ru-RU" sz="10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225х124х100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33083" y="3576220"/>
            <a:ext cx="196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USB,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 СОМ,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 HDMI, 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RJ-45, Jack3.5</a:t>
            </a:r>
            <a:endParaRPr lang="ru-RU" sz="1000" spc="5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079457" y="2175523"/>
            <a:ext cx="402892" cy="392198"/>
            <a:chOff x="5833089" y="6436113"/>
            <a:chExt cx="691515" cy="691515"/>
          </a:xfrm>
        </p:grpSpPr>
        <p:sp>
          <p:nvSpPr>
            <p:cNvPr id="81" name="object 57"/>
            <p:cNvSpPr/>
            <p:nvPr/>
          </p:nvSpPr>
          <p:spPr>
            <a:xfrm>
              <a:off x="5833089" y="643611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8"/>
            <p:cNvSpPr/>
            <p:nvPr/>
          </p:nvSpPr>
          <p:spPr>
            <a:xfrm>
              <a:off x="5992174" y="6644724"/>
              <a:ext cx="202565" cy="343535"/>
            </a:xfrm>
            <a:custGeom>
              <a:avLst/>
              <a:gdLst/>
              <a:ahLst/>
              <a:cxnLst/>
              <a:rect l="l" t="t" r="r" b="b"/>
              <a:pathLst>
                <a:path w="202565" h="343534">
                  <a:moveTo>
                    <a:pt x="136515" y="0"/>
                  </a:moveTo>
                  <a:lnTo>
                    <a:pt x="86704" y="1581"/>
                  </a:lnTo>
                  <a:lnTo>
                    <a:pt x="47753" y="11034"/>
                  </a:lnTo>
                  <a:lnTo>
                    <a:pt x="11950" y="32947"/>
                  </a:lnTo>
                  <a:lnTo>
                    <a:pt x="0" y="57657"/>
                  </a:lnTo>
                  <a:lnTo>
                    <a:pt x="2409" y="69570"/>
                  </a:lnTo>
                  <a:lnTo>
                    <a:pt x="9167" y="80572"/>
                  </a:lnTo>
                  <a:lnTo>
                    <a:pt x="19569" y="89933"/>
                  </a:lnTo>
                  <a:lnTo>
                    <a:pt x="32909" y="96923"/>
                  </a:lnTo>
                  <a:lnTo>
                    <a:pt x="20038" y="146183"/>
                  </a:lnTo>
                  <a:lnTo>
                    <a:pt x="10388" y="201023"/>
                  </a:lnTo>
                  <a:lnTo>
                    <a:pt x="3771" y="256631"/>
                  </a:lnTo>
                  <a:lnTo>
                    <a:pt x="0" y="308194"/>
                  </a:lnTo>
                  <a:lnTo>
                    <a:pt x="3770" y="321858"/>
                  </a:lnTo>
                  <a:lnTo>
                    <a:pt x="14116" y="332901"/>
                  </a:lnTo>
                  <a:lnTo>
                    <a:pt x="29583" y="340286"/>
                  </a:lnTo>
                  <a:lnTo>
                    <a:pt x="48721" y="342978"/>
                  </a:lnTo>
                  <a:lnTo>
                    <a:pt x="122153" y="342978"/>
                  </a:lnTo>
                  <a:lnTo>
                    <a:pt x="125273" y="339868"/>
                  </a:lnTo>
                  <a:lnTo>
                    <a:pt x="125273" y="329062"/>
                  </a:lnTo>
                  <a:lnTo>
                    <a:pt x="48721" y="329062"/>
                  </a:lnTo>
                  <a:lnTo>
                    <a:pt x="35328" y="327397"/>
                  </a:lnTo>
                  <a:lnTo>
                    <a:pt x="24250" y="322912"/>
                  </a:lnTo>
                  <a:lnTo>
                    <a:pt x="16706" y="316371"/>
                  </a:lnTo>
                  <a:lnTo>
                    <a:pt x="13979" y="308719"/>
                  </a:lnTo>
                  <a:lnTo>
                    <a:pt x="13933" y="308194"/>
                  </a:lnTo>
                  <a:lnTo>
                    <a:pt x="14156" y="303890"/>
                  </a:lnTo>
                  <a:lnTo>
                    <a:pt x="14497" y="298037"/>
                  </a:lnTo>
                  <a:lnTo>
                    <a:pt x="14743" y="294226"/>
                  </a:lnTo>
                  <a:lnTo>
                    <a:pt x="23010" y="293167"/>
                  </a:lnTo>
                  <a:lnTo>
                    <a:pt x="30933" y="290387"/>
                  </a:lnTo>
                  <a:lnTo>
                    <a:pt x="38334" y="285964"/>
                  </a:lnTo>
                  <a:lnTo>
                    <a:pt x="44847" y="280142"/>
                  </a:lnTo>
                  <a:lnTo>
                    <a:pt x="15727" y="280142"/>
                  </a:lnTo>
                  <a:lnTo>
                    <a:pt x="20309" y="232472"/>
                  </a:lnTo>
                  <a:lnTo>
                    <a:pt x="27185" y="183402"/>
                  </a:lnTo>
                  <a:lnTo>
                    <a:pt x="36483" y="136350"/>
                  </a:lnTo>
                  <a:lnTo>
                    <a:pt x="48333" y="94734"/>
                  </a:lnTo>
                  <a:lnTo>
                    <a:pt x="48972" y="92902"/>
                  </a:lnTo>
                  <a:lnTo>
                    <a:pt x="48815" y="90881"/>
                  </a:lnTo>
                  <a:lnTo>
                    <a:pt x="46982" y="87447"/>
                  </a:lnTo>
                  <a:lnTo>
                    <a:pt x="45391" y="86190"/>
                  </a:lnTo>
                  <a:lnTo>
                    <a:pt x="43506" y="85708"/>
                  </a:lnTo>
                  <a:lnTo>
                    <a:pt x="33916" y="82209"/>
                  </a:lnTo>
                  <a:lnTo>
                    <a:pt x="25779" y="77248"/>
                  </a:lnTo>
                  <a:lnTo>
                    <a:pt x="19487" y="71243"/>
                  </a:lnTo>
                  <a:lnTo>
                    <a:pt x="15434" y="64610"/>
                  </a:lnTo>
                  <a:lnTo>
                    <a:pt x="139377" y="64610"/>
                  </a:lnTo>
                  <a:lnTo>
                    <a:pt x="138416" y="63820"/>
                  </a:lnTo>
                  <a:lnTo>
                    <a:pt x="126823" y="57657"/>
                  </a:lnTo>
                  <a:lnTo>
                    <a:pt x="139412" y="50694"/>
                  </a:lnTo>
                  <a:lnTo>
                    <a:pt x="16072" y="50694"/>
                  </a:lnTo>
                  <a:lnTo>
                    <a:pt x="64356" y="20149"/>
                  </a:lnTo>
                  <a:lnTo>
                    <a:pt x="118896" y="13313"/>
                  </a:lnTo>
                  <a:lnTo>
                    <a:pt x="202247" y="13313"/>
                  </a:lnTo>
                  <a:lnTo>
                    <a:pt x="200077" y="9983"/>
                  </a:lnTo>
                  <a:lnTo>
                    <a:pt x="196475" y="9124"/>
                  </a:lnTo>
                  <a:lnTo>
                    <a:pt x="136515" y="0"/>
                  </a:lnTo>
                  <a:close/>
                </a:path>
                <a:path w="202565" h="343534">
                  <a:moveTo>
                    <a:pt x="109997" y="176083"/>
                  </a:moveTo>
                  <a:lnTo>
                    <a:pt x="95766" y="176083"/>
                  </a:lnTo>
                  <a:lnTo>
                    <a:pt x="76709" y="264970"/>
                  </a:lnTo>
                  <a:lnTo>
                    <a:pt x="76552" y="265944"/>
                  </a:lnTo>
                  <a:lnTo>
                    <a:pt x="76552" y="266436"/>
                  </a:lnTo>
                  <a:lnTo>
                    <a:pt x="79216" y="283562"/>
                  </a:lnTo>
                  <a:lnTo>
                    <a:pt x="86557" y="298037"/>
                  </a:lnTo>
                  <a:lnTo>
                    <a:pt x="97597" y="308719"/>
                  </a:lnTo>
                  <a:lnTo>
                    <a:pt x="111357" y="314466"/>
                  </a:lnTo>
                  <a:lnTo>
                    <a:pt x="111357" y="329062"/>
                  </a:lnTo>
                  <a:lnTo>
                    <a:pt x="125273" y="329062"/>
                  </a:lnTo>
                  <a:lnTo>
                    <a:pt x="125273" y="304341"/>
                  </a:lnTo>
                  <a:lnTo>
                    <a:pt x="122153" y="301220"/>
                  </a:lnTo>
                  <a:lnTo>
                    <a:pt x="118310" y="301220"/>
                  </a:lnTo>
                  <a:lnTo>
                    <a:pt x="107612" y="298547"/>
                  </a:lnTo>
                  <a:lnTo>
                    <a:pt x="98826" y="291252"/>
                  </a:lnTo>
                  <a:lnTo>
                    <a:pt x="92825" y="280423"/>
                  </a:lnTo>
                  <a:lnTo>
                    <a:pt x="90478" y="267148"/>
                  </a:lnTo>
                  <a:lnTo>
                    <a:pt x="109997" y="176083"/>
                  </a:lnTo>
                  <a:close/>
                </a:path>
                <a:path w="202565" h="343534">
                  <a:moveTo>
                    <a:pt x="139545" y="85499"/>
                  </a:moveTo>
                  <a:lnTo>
                    <a:pt x="101570" y="103837"/>
                  </a:lnTo>
                  <a:lnTo>
                    <a:pt x="87346" y="141031"/>
                  </a:lnTo>
                  <a:lnTo>
                    <a:pt x="88342" y="152182"/>
                  </a:lnTo>
                  <a:lnTo>
                    <a:pt x="91787" y="162523"/>
                  </a:lnTo>
                  <a:lnTo>
                    <a:pt x="84304" y="164350"/>
                  </a:lnTo>
                  <a:lnTo>
                    <a:pt x="52189" y="196049"/>
                  </a:lnTo>
                  <a:lnTo>
                    <a:pt x="48732" y="234215"/>
                  </a:lnTo>
                  <a:lnTo>
                    <a:pt x="46355" y="248477"/>
                  </a:lnTo>
                  <a:lnTo>
                    <a:pt x="22658" y="279619"/>
                  </a:lnTo>
                  <a:lnTo>
                    <a:pt x="15727" y="280142"/>
                  </a:lnTo>
                  <a:lnTo>
                    <a:pt x="44847" y="280142"/>
                  </a:lnTo>
                  <a:lnTo>
                    <a:pt x="62531" y="236206"/>
                  </a:lnTo>
                  <a:lnTo>
                    <a:pt x="62636" y="217453"/>
                  </a:lnTo>
                  <a:lnTo>
                    <a:pt x="63121" y="208977"/>
                  </a:lnTo>
                  <a:lnTo>
                    <a:pt x="88290" y="176627"/>
                  </a:lnTo>
                  <a:lnTo>
                    <a:pt x="95766" y="176083"/>
                  </a:lnTo>
                  <a:lnTo>
                    <a:pt x="109997" y="176083"/>
                  </a:lnTo>
                  <a:lnTo>
                    <a:pt x="111682" y="168219"/>
                  </a:lnTo>
                  <a:lnTo>
                    <a:pt x="111022" y="165884"/>
                  </a:lnTo>
                  <a:lnTo>
                    <a:pt x="108802" y="163528"/>
                  </a:lnTo>
                  <a:lnTo>
                    <a:pt x="108342" y="162764"/>
                  </a:lnTo>
                  <a:lnTo>
                    <a:pt x="107766" y="162041"/>
                  </a:lnTo>
                  <a:lnTo>
                    <a:pt x="127556" y="162041"/>
                  </a:lnTo>
                  <a:lnTo>
                    <a:pt x="129692" y="160921"/>
                  </a:lnTo>
                  <a:lnTo>
                    <a:pt x="132299" y="157162"/>
                  </a:lnTo>
                  <a:lnTo>
                    <a:pt x="132582" y="154774"/>
                  </a:lnTo>
                  <a:lnTo>
                    <a:pt x="131797" y="152638"/>
                  </a:lnTo>
                  <a:lnTo>
                    <a:pt x="131226" y="148125"/>
                  </a:lnTo>
                  <a:lnTo>
                    <a:pt x="101724" y="148125"/>
                  </a:lnTo>
                  <a:lnTo>
                    <a:pt x="101296" y="141660"/>
                  </a:lnTo>
                  <a:lnTo>
                    <a:pt x="123471" y="103276"/>
                  </a:lnTo>
                  <a:lnTo>
                    <a:pt x="130990" y="100284"/>
                  </a:lnTo>
                  <a:lnTo>
                    <a:pt x="178300" y="100284"/>
                  </a:lnTo>
                  <a:lnTo>
                    <a:pt x="185292" y="98535"/>
                  </a:lnTo>
                  <a:lnTo>
                    <a:pt x="187313" y="96378"/>
                  </a:lnTo>
                  <a:lnTo>
                    <a:pt x="188327" y="90797"/>
                  </a:lnTo>
                  <a:lnTo>
                    <a:pt x="158895" y="90797"/>
                  </a:lnTo>
                  <a:lnTo>
                    <a:pt x="156978" y="86075"/>
                  </a:lnTo>
                  <a:lnTo>
                    <a:pt x="141723" y="86075"/>
                  </a:lnTo>
                  <a:lnTo>
                    <a:pt x="141032" y="85792"/>
                  </a:lnTo>
                  <a:lnTo>
                    <a:pt x="140299" y="85541"/>
                  </a:lnTo>
                  <a:lnTo>
                    <a:pt x="139545" y="85499"/>
                  </a:lnTo>
                  <a:close/>
                </a:path>
                <a:path w="202565" h="343534">
                  <a:moveTo>
                    <a:pt x="178300" y="100284"/>
                  </a:moveTo>
                  <a:lnTo>
                    <a:pt x="130990" y="100284"/>
                  </a:lnTo>
                  <a:lnTo>
                    <a:pt x="124106" y="112870"/>
                  </a:lnTo>
                  <a:lnTo>
                    <a:pt x="119581" y="125520"/>
                  </a:lnTo>
                  <a:lnTo>
                    <a:pt x="117245" y="137512"/>
                  </a:lnTo>
                  <a:lnTo>
                    <a:pt x="116928" y="148125"/>
                  </a:lnTo>
                  <a:lnTo>
                    <a:pt x="131226" y="148125"/>
                  </a:lnTo>
                  <a:lnTo>
                    <a:pt x="130724" y="144162"/>
                  </a:lnTo>
                  <a:lnTo>
                    <a:pt x="132336" y="131916"/>
                  </a:lnTo>
                  <a:lnTo>
                    <a:pt x="137159" y="117747"/>
                  </a:lnTo>
                  <a:lnTo>
                    <a:pt x="145723" y="103498"/>
                  </a:lnTo>
                  <a:lnTo>
                    <a:pt x="165446" y="103498"/>
                  </a:lnTo>
                  <a:lnTo>
                    <a:pt x="178300" y="100284"/>
                  </a:lnTo>
                  <a:close/>
                </a:path>
                <a:path w="202565" h="343534">
                  <a:moveTo>
                    <a:pt x="165446" y="103498"/>
                  </a:moveTo>
                  <a:lnTo>
                    <a:pt x="145723" y="103498"/>
                  </a:lnTo>
                  <a:lnTo>
                    <a:pt x="150005" y="105635"/>
                  </a:lnTo>
                  <a:lnTo>
                    <a:pt x="151492" y="106357"/>
                  </a:lnTo>
                  <a:lnTo>
                    <a:pt x="153178" y="106566"/>
                  </a:lnTo>
                  <a:lnTo>
                    <a:pt x="165446" y="103498"/>
                  </a:lnTo>
                  <a:close/>
                </a:path>
                <a:path w="202565" h="343534">
                  <a:moveTo>
                    <a:pt x="201836" y="16444"/>
                  </a:moveTo>
                  <a:lnTo>
                    <a:pt x="160016" y="16444"/>
                  </a:lnTo>
                  <a:lnTo>
                    <a:pt x="166533" y="17410"/>
                  </a:lnTo>
                  <a:lnTo>
                    <a:pt x="173159" y="18505"/>
                  </a:lnTo>
                  <a:lnTo>
                    <a:pt x="179915" y="19755"/>
                  </a:lnTo>
                  <a:lnTo>
                    <a:pt x="186821" y="21187"/>
                  </a:lnTo>
                  <a:lnTo>
                    <a:pt x="174895" y="86787"/>
                  </a:lnTo>
                  <a:lnTo>
                    <a:pt x="158895" y="90797"/>
                  </a:lnTo>
                  <a:lnTo>
                    <a:pt x="188327" y="90797"/>
                  </a:lnTo>
                  <a:lnTo>
                    <a:pt x="201836" y="16444"/>
                  </a:lnTo>
                  <a:close/>
                </a:path>
                <a:path w="202565" h="343534">
                  <a:moveTo>
                    <a:pt x="139377" y="64610"/>
                  </a:moveTo>
                  <a:lnTo>
                    <a:pt x="90468" y="64610"/>
                  </a:lnTo>
                  <a:lnTo>
                    <a:pt x="106842" y="66210"/>
                  </a:lnTo>
                  <a:lnTo>
                    <a:pt x="121392" y="70666"/>
                  </a:lnTo>
                  <a:lnTo>
                    <a:pt x="133295" y="77460"/>
                  </a:lnTo>
                  <a:lnTo>
                    <a:pt x="141723" y="86075"/>
                  </a:lnTo>
                  <a:lnTo>
                    <a:pt x="156978" y="86075"/>
                  </a:lnTo>
                  <a:lnTo>
                    <a:pt x="154770" y="80635"/>
                  </a:lnTo>
                  <a:lnTo>
                    <a:pt x="147838" y="71561"/>
                  </a:lnTo>
                  <a:lnTo>
                    <a:pt x="139377" y="64610"/>
                  </a:lnTo>
                  <a:close/>
                </a:path>
                <a:path w="202565" h="343534">
                  <a:moveTo>
                    <a:pt x="202247" y="13313"/>
                  </a:moveTo>
                  <a:lnTo>
                    <a:pt x="118896" y="13313"/>
                  </a:lnTo>
                  <a:lnTo>
                    <a:pt x="125488" y="13412"/>
                  </a:lnTo>
                  <a:lnTo>
                    <a:pt x="132277" y="13701"/>
                  </a:lnTo>
                  <a:lnTo>
                    <a:pt x="139244" y="14165"/>
                  </a:lnTo>
                  <a:lnTo>
                    <a:pt x="146372" y="14789"/>
                  </a:lnTo>
                  <a:lnTo>
                    <a:pt x="146309" y="15166"/>
                  </a:lnTo>
                  <a:lnTo>
                    <a:pt x="146152" y="15501"/>
                  </a:lnTo>
                  <a:lnTo>
                    <a:pt x="146152" y="15899"/>
                  </a:lnTo>
                  <a:lnTo>
                    <a:pt x="141697" y="29291"/>
                  </a:lnTo>
                  <a:lnTo>
                    <a:pt x="129630" y="40368"/>
                  </a:lnTo>
                  <a:lnTo>
                    <a:pt x="111904" y="47909"/>
                  </a:lnTo>
                  <a:lnTo>
                    <a:pt x="90468" y="50694"/>
                  </a:lnTo>
                  <a:lnTo>
                    <a:pt x="139412" y="50694"/>
                  </a:lnTo>
                  <a:lnTo>
                    <a:pt x="140355" y="50172"/>
                  </a:lnTo>
                  <a:lnTo>
                    <a:pt x="150770" y="40545"/>
                  </a:lnTo>
                  <a:lnTo>
                    <a:pt x="157509" y="29171"/>
                  </a:lnTo>
                  <a:lnTo>
                    <a:pt x="160016" y="16444"/>
                  </a:lnTo>
                  <a:lnTo>
                    <a:pt x="201836" y="16444"/>
                  </a:lnTo>
                  <a:lnTo>
                    <a:pt x="202334" y="13701"/>
                  </a:lnTo>
                  <a:lnTo>
                    <a:pt x="202247" y="13313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646464"/>
                  </a:solidFill>
                </a:ln>
                <a:noFill/>
              </a:endParaRPr>
            </a:p>
          </p:txBody>
        </p:sp>
        <p:sp>
          <p:nvSpPr>
            <p:cNvPr id="83" name="object 59"/>
            <p:cNvSpPr/>
            <p:nvPr/>
          </p:nvSpPr>
          <p:spPr>
            <a:xfrm>
              <a:off x="6354057" y="6570149"/>
              <a:ext cx="55880" cy="264795"/>
            </a:xfrm>
            <a:custGeom>
              <a:avLst/>
              <a:gdLst/>
              <a:ahLst/>
              <a:cxnLst/>
              <a:rect l="l" t="t" r="r" b="b"/>
              <a:pathLst>
                <a:path w="55880" h="26479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26"/>
                  </a:lnTo>
                  <a:lnTo>
                    <a:pt x="6963" y="13926"/>
                  </a:lnTo>
                  <a:lnTo>
                    <a:pt x="18531" y="22103"/>
                  </a:lnTo>
                  <a:lnTo>
                    <a:pt x="29810" y="45590"/>
                  </a:lnTo>
                  <a:lnTo>
                    <a:pt x="38364" y="82820"/>
                  </a:lnTo>
                  <a:lnTo>
                    <a:pt x="41757" y="132226"/>
                  </a:lnTo>
                  <a:lnTo>
                    <a:pt x="38364" y="181634"/>
                  </a:lnTo>
                  <a:lnTo>
                    <a:pt x="29810" y="218867"/>
                  </a:lnTo>
                  <a:lnTo>
                    <a:pt x="18531" y="242358"/>
                  </a:lnTo>
                  <a:lnTo>
                    <a:pt x="6963" y="250536"/>
                  </a:lnTo>
                  <a:lnTo>
                    <a:pt x="3120" y="250536"/>
                  </a:lnTo>
                  <a:lnTo>
                    <a:pt x="0" y="253646"/>
                  </a:lnTo>
                  <a:lnTo>
                    <a:pt x="0" y="261342"/>
                  </a:lnTo>
                  <a:lnTo>
                    <a:pt x="3120" y="264452"/>
                  </a:lnTo>
                  <a:lnTo>
                    <a:pt x="6963" y="264452"/>
                  </a:lnTo>
                  <a:lnTo>
                    <a:pt x="27923" y="252806"/>
                  </a:lnTo>
                  <a:lnTo>
                    <a:pt x="43184" y="222378"/>
                  </a:lnTo>
                  <a:lnTo>
                    <a:pt x="52512" y="179930"/>
                  </a:lnTo>
                  <a:lnTo>
                    <a:pt x="55673" y="132226"/>
                  </a:lnTo>
                  <a:lnTo>
                    <a:pt x="52512" y="84522"/>
                  </a:lnTo>
                  <a:lnTo>
                    <a:pt x="43184" y="42074"/>
                  </a:lnTo>
                  <a:lnTo>
                    <a:pt x="27923" y="11645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0"/>
            <p:cNvSpPr/>
            <p:nvPr/>
          </p:nvSpPr>
          <p:spPr>
            <a:xfrm>
              <a:off x="6298385" y="6597987"/>
              <a:ext cx="55880" cy="208915"/>
            </a:xfrm>
            <a:custGeom>
              <a:avLst/>
              <a:gdLst/>
              <a:ahLst/>
              <a:cxnLst/>
              <a:rect l="l" t="t" r="r" b="b"/>
              <a:pathLst>
                <a:path w="55880" h="20891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19343" y="20555"/>
                  </a:lnTo>
                  <a:lnTo>
                    <a:pt x="30533" y="39161"/>
                  </a:lnTo>
                  <a:lnTo>
                    <a:pt x="38635" y="67763"/>
                  </a:lnTo>
                  <a:lnTo>
                    <a:pt x="41757" y="104394"/>
                  </a:lnTo>
                  <a:lnTo>
                    <a:pt x="38635" y="141023"/>
                  </a:lnTo>
                  <a:lnTo>
                    <a:pt x="30533" y="169623"/>
                  </a:lnTo>
                  <a:lnTo>
                    <a:pt x="19343" y="188225"/>
                  </a:lnTo>
                  <a:lnTo>
                    <a:pt x="6963" y="194863"/>
                  </a:lnTo>
                  <a:lnTo>
                    <a:pt x="3120" y="194863"/>
                  </a:lnTo>
                  <a:lnTo>
                    <a:pt x="0" y="197973"/>
                  </a:lnTo>
                  <a:lnTo>
                    <a:pt x="0" y="205669"/>
                  </a:lnTo>
                  <a:lnTo>
                    <a:pt x="3120" y="208778"/>
                  </a:lnTo>
                  <a:lnTo>
                    <a:pt x="6963" y="208778"/>
                  </a:lnTo>
                  <a:lnTo>
                    <a:pt x="26289" y="200836"/>
                  </a:lnTo>
                  <a:lnTo>
                    <a:pt x="41731" y="178901"/>
                  </a:lnTo>
                  <a:lnTo>
                    <a:pt x="51967" y="145808"/>
                  </a:lnTo>
                  <a:lnTo>
                    <a:pt x="55673" y="104394"/>
                  </a:lnTo>
                  <a:lnTo>
                    <a:pt x="51967" y="62974"/>
                  </a:lnTo>
                  <a:lnTo>
                    <a:pt x="41731" y="29878"/>
                  </a:lnTo>
                  <a:lnTo>
                    <a:pt x="26289" y="7942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61"/>
            <p:cNvSpPr/>
            <p:nvPr/>
          </p:nvSpPr>
          <p:spPr>
            <a:xfrm>
              <a:off x="6242708" y="6625827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80" h="153670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20355" y="18927"/>
                  </a:lnTo>
                  <a:lnTo>
                    <a:pt x="31432" y="32500"/>
                  </a:lnTo>
                  <a:lnTo>
                    <a:pt x="38973" y="52439"/>
                  </a:lnTo>
                  <a:lnTo>
                    <a:pt x="41757" y="76552"/>
                  </a:lnTo>
                  <a:lnTo>
                    <a:pt x="38973" y="100663"/>
                  </a:lnTo>
                  <a:lnTo>
                    <a:pt x="31432" y="120599"/>
                  </a:lnTo>
                  <a:lnTo>
                    <a:pt x="20355" y="134168"/>
                  </a:lnTo>
                  <a:lnTo>
                    <a:pt x="6963" y="139179"/>
                  </a:lnTo>
                  <a:lnTo>
                    <a:pt x="3120" y="139179"/>
                  </a:lnTo>
                  <a:lnTo>
                    <a:pt x="0" y="142299"/>
                  </a:lnTo>
                  <a:lnTo>
                    <a:pt x="0" y="149995"/>
                  </a:lnTo>
                  <a:lnTo>
                    <a:pt x="3120" y="153105"/>
                  </a:lnTo>
                  <a:lnTo>
                    <a:pt x="6963" y="153105"/>
                  </a:lnTo>
                  <a:lnTo>
                    <a:pt x="26100" y="147179"/>
                  </a:lnTo>
                  <a:lnTo>
                    <a:pt x="41568" y="130924"/>
                  </a:lnTo>
                  <a:lnTo>
                    <a:pt x="51913" y="106620"/>
                  </a:lnTo>
                  <a:lnTo>
                    <a:pt x="55684" y="76552"/>
                  </a:lnTo>
                  <a:lnTo>
                    <a:pt x="51913" y="46479"/>
                  </a:lnTo>
                  <a:lnTo>
                    <a:pt x="41568" y="22177"/>
                  </a:lnTo>
                  <a:lnTo>
                    <a:pt x="26100" y="5924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3589532" y="2291208"/>
            <a:ext cx="187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Ежедневный перевод денег на расчетный счет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036519" y="1440328"/>
            <a:ext cx="1935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1,99%</a:t>
            </a:r>
            <a:endParaRPr lang="en-US" sz="1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без требований к минимальному обороту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</a:t>
            </a:r>
            <a:r>
              <a:rPr lang="ru-RU" sz="2400" dirty="0" err="1" smtClean="0">
                <a:solidFill>
                  <a:srgbClr val="D41316"/>
                </a:solidFill>
              </a:rPr>
              <a:t>Эквайринг</a:t>
            </a:r>
            <a:endParaRPr lang="ru-RU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56607" y="1066065"/>
            <a:ext cx="4839788" cy="24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Универсальный </a:t>
            </a:r>
            <a:r>
              <a:rPr lang="en-US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05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еспроводной </a:t>
            </a:r>
            <a:r>
              <a:rPr lang="ru-RU" sz="1050" spc="-45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эквайринговый</a:t>
            </a:r>
            <a:r>
              <a:rPr lang="ru-RU" sz="1050" spc="-45" dirty="0">
                <a:latin typeface="Arial" panose="020B0604020202020204" pitchFamily="34" charset="0"/>
                <a:cs typeface="Arial" panose="020B0604020202020204" pitchFamily="34" charset="0"/>
              </a:rPr>
              <a:t> терминал для МТС </a:t>
            </a:r>
            <a:r>
              <a:rPr lang="ru-RU" sz="105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Кассы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bject 4"/>
          <p:cNvSpPr txBox="1"/>
          <p:nvPr/>
        </p:nvSpPr>
        <p:spPr>
          <a:xfrm>
            <a:off x="539757" y="4248602"/>
            <a:ext cx="42062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МТС </a:t>
            </a:r>
            <a:r>
              <a:rPr lang="ru-RU" sz="9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работает только с моделями МТС Касса.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3076715" y="1493481"/>
            <a:ext cx="398833" cy="408415"/>
            <a:chOff x="5713036" y="4030663"/>
            <a:chExt cx="691515" cy="691515"/>
          </a:xfrm>
        </p:grpSpPr>
        <p:sp>
          <p:nvSpPr>
            <p:cNvPr id="147" name="object 61"/>
            <p:cNvSpPr/>
            <p:nvPr/>
          </p:nvSpPr>
          <p:spPr>
            <a:xfrm>
              <a:off x="5713036" y="403066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6"/>
                  </a:lnTo>
                  <a:lnTo>
                    <a:pt x="8430" y="625555"/>
                  </a:lnTo>
                  <a:lnTo>
                    <a:pt x="0" y="58379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93"/>
                  </a:lnTo>
                  <a:lnTo>
                    <a:pt x="682646" y="625555"/>
                  </a:lnTo>
                  <a:lnTo>
                    <a:pt x="659651" y="659656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62"/>
            <p:cNvSpPr/>
            <p:nvPr/>
          </p:nvSpPr>
          <p:spPr>
            <a:xfrm>
              <a:off x="5845632" y="4166320"/>
              <a:ext cx="447676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23699" y="0"/>
                  </a:moveTo>
                  <a:lnTo>
                    <a:pt x="178616" y="4544"/>
                  </a:lnTo>
                  <a:lnTo>
                    <a:pt x="136625" y="17579"/>
                  </a:lnTo>
                  <a:lnTo>
                    <a:pt x="98627" y="38204"/>
                  </a:lnTo>
                  <a:lnTo>
                    <a:pt x="65520" y="65520"/>
                  </a:lnTo>
                  <a:lnTo>
                    <a:pt x="38204" y="98627"/>
                  </a:lnTo>
                  <a:lnTo>
                    <a:pt x="17579" y="136625"/>
                  </a:lnTo>
                  <a:lnTo>
                    <a:pt x="4544" y="178616"/>
                  </a:lnTo>
                  <a:lnTo>
                    <a:pt x="0" y="223699"/>
                  </a:lnTo>
                  <a:lnTo>
                    <a:pt x="4544" y="268778"/>
                  </a:lnTo>
                  <a:lnTo>
                    <a:pt x="17579" y="310757"/>
                  </a:lnTo>
                  <a:lnTo>
                    <a:pt x="38204" y="348739"/>
                  </a:lnTo>
                  <a:lnTo>
                    <a:pt x="65520" y="381827"/>
                  </a:lnTo>
                  <a:lnTo>
                    <a:pt x="98627" y="409123"/>
                  </a:lnTo>
                  <a:lnTo>
                    <a:pt x="136625" y="429732"/>
                  </a:lnTo>
                  <a:lnTo>
                    <a:pt x="178616" y="442754"/>
                  </a:lnTo>
                  <a:lnTo>
                    <a:pt x="223699" y="447295"/>
                  </a:lnTo>
                  <a:lnTo>
                    <a:pt x="268783" y="442754"/>
                  </a:lnTo>
                  <a:lnTo>
                    <a:pt x="310775" y="429732"/>
                  </a:lnTo>
                  <a:lnTo>
                    <a:pt x="323338" y="422919"/>
                  </a:lnTo>
                  <a:lnTo>
                    <a:pt x="223699" y="422919"/>
                  </a:lnTo>
                  <a:lnTo>
                    <a:pt x="178033" y="417661"/>
                  </a:lnTo>
                  <a:lnTo>
                    <a:pt x="136105" y="402683"/>
                  </a:lnTo>
                  <a:lnTo>
                    <a:pt x="99115" y="379176"/>
                  </a:lnTo>
                  <a:lnTo>
                    <a:pt x="68259" y="348333"/>
                  </a:lnTo>
                  <a:lnTo>
                    <a:pt x="44736" y="311344"/>
                  </a:lnTo>
                  <a:lnTo>
                    <a:pt x="29744" y="269402"/>
                  </a:lnTo>
                  <a:lnTo>
                    <a:pt x="24480" y="223699"/>
                  </a:lnTo>
                  <a:lnTo>
                    <a:pt x="29744" y="178008"/>
                  </a:lnTo>
                  <a:lnTo>
                    <a:pt x="44736" y="136073"/>
                  </a:lnTo>
                  <a:lnTo>
                    <a:pt x="68259" y="99088"/>
                  </a:lnTo>
                  <a:lnTo>
                    <a:pt x="99115" y="68245"/>
                  </a:lnTo>
                  <a:lnTo>
                    <a:pt x="136105" y="44738"/>
                  </a:lnTo>
                  <a:lnTo>
                    <a:pt x="178033" y="29759"/>
                  </a:lnTo>
                  <a:lnTo>
                    <a:pt x="223699" y="24501"/>
                  </a:lnTo>
                  <a:lnTo>
                    <a:pt x="323529" y="24501"/>
                  </a:lnTo>
                  <a:lnTo>
                    <a:pt x="310775" y="17579"/>
                  </a:lnTo>
                  <a:lnTo>
                    <a:pt x="268783" y="4544"/>
                  </a:lnTo>
                  <a:lnTo>
                    <a:pt x="223699" y="0"/>
                  </a:lnTo>
                  <a:close/>
                </a:path>
                <a:path w="447675" h="447675">
                  <a:moveTo>
                    <a:pt x="323529" y="24501"/>
                  </a:moveTo>
                  <a:lnTo>
                    <a:pt x="223699" y="24501"/>
                  </a:lnTo>
                  <a:lnTo>
                    <a:pt x="269396" y="29765"/>
                  </a:lnTo>
                  <a:lnTo>
                    <a:pt x="311337" y="44757"/>
                  </a:lnTo>
                  <a:lnTo>
                    <a:pt x="348328" y="68278"/>
                  </a:lnTo>
                  <a:lnTo>
                    <a:pt x="379176" y="99132"/>
                  </a:lnTo>
                  <a:lnTo>
                    <a:pt x="402688" y="136119"/>
                  </a:lnTo>
                  <a:lnTo>
                    <a:pt x="417658" y="178008"/>
                  </a:lnTo>
                  <a:lnTo>
                    <a:pt x="422929" y="223699"/>
                  </a:lnTo>
                  <a:lnTo>
                    <a:pt x="417670" y="269402"/>
                  </a:lnTo>
                  <a:lnTo>
                    <a:pt x="402688" y="311344"/>
                  </a:lnTo>
                  <a:lnTo>
                    <a:pt x="379176" y="348333"/>
                  </a:lnTo>
                  <a:lnTo>
                    <a:pt x="348328" y="379176"/>
                  </a:lnTo>
                  <a:lnTo>
                    <a:pt x="311337" y="402683"/>
                  </a:lnTo>
                  <a:lnTo>
                    <a:pt x="269396" y="417661"/>
                  </a:lnTo>
                  <a:lnTo>
                    <a:pt x="223699" y="422919"/>
                  </a:lnTo>
                  <a:lnTo>
                    <a:pt x="323338" y="422919"/>
                  </a:lnTo>
                  <a:lnTo>
                    <a:pt x="381884" y="381827"/>
                  </a:lnTo>
                  <a:lnTo>
                    <a:pt x="409202" y="348739"/>
                  </a:lnTo>
                  <a:lnTo>
                    <a:pt x="429829" y="310757"/>
                  </a:lnTo>
                  <a:lnTo>
                    <a:pt x="442865" y="268778"/>
                  </a:lnTo>
                  <a:lnTo>
                    <a:pt x="447410" y="223699"/>
                  </a:lnTo>
                  <a:lnTo>
                    <a:pt x="442865" y="178616"/>
                  </a:lnTo>
                  <a:lnTo>
                    <a:pt x="429829" y="136625"/>
                  </a:lnTo>
                  <a:lnTo>
                    <a:pt x="409202" y="98627"/>
                  </a:lnTo>
                  <a:lnTo>
                    <a:pt x="381884" y="65520"/>
                  </a:lnTo>
                  <a:lnTo>
                    <a:pt x="348776" y="38204"/>
                  </a:lnTo>
                  <a:lnTo>
                    <a:pt x="323529" y="24501"/>
                  </a:lnTo>
                  <a:close/>
                </a:path>
                <a:path w="447675" h="447675">
                  <a:moveTo>
                    <a:pt x="193145" y="320440"/>
                  </a:moveTo>
                  <a:lnTo>
                    <a:pt x="156633" y="320440"/>
                  </a:lnTo>
                  <a:lnTo>
                    <a:pt x="156633" y="380794"/>
                  </a:lnTo>
                  <a:lnTo>
                    <a:pt x="193145" y="380794"/>
                  </a:lnTo>
                  <a:lnTo>
                    <a:pt x="193145" y="320440"/>
                  </a:lnTo>
                  <a:close/>
                </a:path>
                <a:path w="447675" h="447675">
                  <a:moveTo>
                    <a:pt x="248296" y="320440"/>
                  </a:moveTo>
                  <a:lnTo>
                    <a:pt x="211899" y="320440"/>
                  </a:lnTo>
                  <a:lnTo>
                    <a:pt x="211899" y="380794"/>
                  </a:lnTo>
                  <a:lnTo>
                    <a:pt x="248296" y="380794"/>
                  </a:lnTo>
                  <a:lnTo>
                    <a:pt x="248296" y="320440"/>
                  </a:lnTo>
                  <a:close/>
                </a:path>
                <a:path w="447675" h="447675">
                  <a:moveTo>
                    <a:pt x="302577" y="320440"/>
                  </a:moveTo>
                  <a:lnTo>
                    <a:pt x="266169" y="320440"/>
                  </a:lnTo>
                  <a:lnTo>
                    <a:pt x="266169" y="380794"/>
                  </a:lnTo>
                  <a:lnTo>
                    <a:pt x="302577" y="380794"/>
                  </a:lnTo>
                  <a:lnTo>
                    <a:pt x="302577" y="320440"/>
                  </a:lnTo>
                  <a:close/>
                </a:path>
                <a:path w="447675" h="447675">
                  <a:moveTo>
                    <a:pt x="335895" y="272892"/>
                  </a:moveTo>
                  <a:lnTo>
                    <a:pt x="319770" y="289132"/>
                  </a:lnTo>
                  <a:lnTo>
                    <a:pt x="350094" y="319456"/>
                  </a:lnTo>
                  <a:lnTo>
                    <a:pt x="366219" y="303247"/>
                  </a:lnTo>
                  <a:lnTo>
                    <a:pt x="335895" y="272892"/>
                  </a:lnTo>
                  <a:close/>
                </a:path>
                <a:path w="447675" h="447675">
                  <a:moveTo>
                    <a:pt x="117692" y="268368"/>
                  </a:moveTo>
                  <a:lnTo>
                    <a:pt x="87369" y="298734"/>
                  </a:lnTo>
                  <a:lnTo>
                    <a:pt x="103577" y="314943"/>
                  </a:lnTo>
                  <a:lnTo>
                    <a:pt x="133796" y="284493"/>
                  </a:lnTo>
                  <a:lnTo>
                    <a:pt x="117692" y="268368"/>
                  </a:lnTo>
                  <a:close/>
                </a:path>
                <a:path w="447675" h="447675">
                  <a:moveTo>
                    <a:pt x="150456" y="156633"/>
                  </a:moveTo>
                  <a:lnTo>
                    <a:pt x="216192" y="238495"/>
                  </a:lnTo>
                  <a:lnTo>
                    <a:pt x="217946" y="245370"/>
                  </a:lnTo>
                  <a:lnTo>
                    <a:pt x="221990" y="250940"/>
                  </a:lnTo>
                  <a:lnTo>
                    <a:pt x="227765" y="254671"/>
                  </a:lnTo>
                  <a:lnTo>
                    <a:pt x="234715" y="256034"/>
                  </a:lnTo>
                  <a:lnTo>
                    <a:pt x="241970" y="254561"/>
                  </a:lnTo>
                  <a:lnTo>
                    <a:pt x="247906" y="250546"/>
                  </a:lnTo>
                  <a:lnTo>
                    <a:pt x="251913" y="244588"/>
                  </a:lnTo>
                  <a:lnTo>
                    <a:pt x="253384" y="237291"/>
                  </a:lnTo>
                  <a:lnTo>
                    <a:pt x="251915" y="230048"/>
                  </a:lnTo>
                  <a:lnTo>
                    <a:pt x="247920" y="224148"/>
                  </a:lnTo>
                  <a:lnTo>
                    <a:pt x="242018" y="220179"/>
                  </a:lnTo>
                  <a:lnTo>
                    <a:pt x="234830" y="218726"/>
                  </a:lnTo>
                  <a:lnTo>
                    <a:pt x="150456" y="156633"/>
                  </a:lnTo>
                  <a:close/>
                </a:path>
                <a:path w="447675" h="447675">
                  <a:moveTo>
                    <a:pt x="103577" y="189083"/>
                  </a:moveTo>
                  <a:lnTo>
                    <a:pt x="60762" y="189083"/>
                  </a:lnTo>
                  <a:lnTo>
                    <a:pt x="60762" y="211899"/>
                  </a:lnTo>
                  <a:lnTo>
                    <a:pt x="103577" y="211899"/>
                  </a:lnTo>
                  <a:lnTo>
                    <a:pt x="103577" y="189083"/>
                  </a:lnTo>
                  <a:close/>
                </a:path>
                <a:path w="447675" h="447675">
                  <a:moveTo>
                    <a:pt x="393255" y="189083"/>
                  </a:moveTo>
                  <a:lnTo>
                    <a:pt x="350324" y="189083"/>
                  </a:lnTo>
                  <a:lnTo>
                    <a:pt x="350324" y="211899"/>
                  </a:lnTo>
                  <a:lnTo>
                    <a:pt x="393255" y="211899"/>
                  </a:lnTo>
                  <a:lnTo>
                    <a:pt x="393255" y="189083"/>
                  </a:lnTo>
                  <a:close/>
                </a:path>
                <a:path w="447675" h="447675">
                  <a:moveTo>
                    <a:pt x="342272" y="96091"/>
                  </a:moveTo>
                  <a:lnTo>
                    <a:pt x="311833" y="126414"/>
                  </a:lnTo>
                  <a:lnTo>
                    <a:pt x="328042" y="142508"/>
                  </a:lnTo>
                  <a:lnTo>
                    <a:pt x="358366" y="112185"/>
                  </a:lnTo>
                  <a:lnTo>
                    <a:pt x="342272" y="96091"/>
                  </a:lnTo>
                  <a:close/>
                </a:path>
                <a:path w="447675" h="447675">
                  <a:moveTo>
                    <a:pt x="112834" y="87358"/>
                  </a:moveTo>
                  <a:lnTo>
                    <a:pt x="96625" y="103577"/>
                  </a:lnTo>
                  <a:lnTo>
                    <a:pt x="126959" y="133933"/>
                  </a:lnTo>
                  <a:lnTo>
                    <a:pt x="143168" y="117692"/>
                  </a:lnTo>
                  <a:lnTo>
                    <a:pt x="112834" y="87358"/>
                  </a:lnTo>
                  <a:close/>
                </a:path>
                <a:path w="447675" h="447675">
                  <a:moveTo>
                    <a:pt x="235165" y="54940"/>
                  </a:moveTo>
                  <a:lnTo>
                    <a:pt x="212234" y="54940"/>
                  </a:lnTo>
                  <a:lnTo>
                    <a:pt x="212234" y="97839"/>
                  </a:lnTo>
                  <a:lnTo>
                    <a:pt x="235165" y="97839"/>
                  </a:lnTo>
                  <a:lnTo>
                    <a:pt x="235165" y="549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535752" y="1429503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Поддержка клиентов и полная безопасность платежей 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24/7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932" y="1058671"/>
            <a:ext cx="2687679" cy="23166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36519" y="2387627"/>
            <a:ext cx="1935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5" dirty="0">
                <a:latin typeface="Arial" panose="020B0604020202020204" pitchFamily="34" charset="0"/>
                <a:cs typeface="Arial" panose="020B0604020202020204" pitchFamily="34" charset="0"/>
              </a:rPr>
              <a:t>Без абонентской платы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84440" y="1505692"/>
            <a:ext cx="393897" cy="412044"/>
            <a:chOff x="7817810" y="3427067"/>
            <a:chExt cx="3910640" cy="3925706"/>
          </a:xfrm>
        </p:grpSpPr>
        <p:sp>
          <p:nvSpPr>
            <p:cNvPr id="44" name="object 27"/>
            <p:cNvSpPr/>
            <p:nvPr/>
          </p:nvSpPr>
          <p:spPr>
            <a:xfrm>
              <a:off x="7817810" y="3427067"/>
              <a:ext cx="3910640" cy="3925706"/>
            </a:xfrm>
            <a:custGeom>
              <a:avLst/>
              <a:gdLst/>
              <a:ahLst/>
              <a:cxnLst/>
              <a:rect l="l" t="t" r="r" b="b"/>
              <a:pathLst>
                <a:path w="3371850" h="3371850">
                  <a:moveTo>
                    <a:pt x="3015614" y="3371625"/>
                  </a:moveTo>
                  <a:lnTo>
                    <a:pt x="356010" y="3371625"/>
                  </a:lnTo>
                  <a:lnTo>
                    <a:pt x="307700" y="3368374"/>
                  </a:lnTo>
                  <a:lnTo>
                    <a:pt x="261367" y="3358907"/>
                  </a:lnTo>
                  <a:lnTo>
                    <a:pt x="217433" y="3343647"/>
                  </a:lnTo>
                  <a:lnTo>
                    <a:pt x="176323" y="3323017"/>
                  </a:lnTo>
                  <a:lnTo>
                    <a:pt x="138461" y="3297443"/>
                  </a:lnTo>
                  <a:lnTo>
                    <a:pt x="104271" y="3267349"/>
                  </a:lnTo>
                  <a:lnTo>
                    <a:pt x="74178" y="3233159"/>
                  </a:lnTo>
                  <a:lnTo>
                    <a:pt x="48605" y="3195296"/>
                  </a:lnTo>
                  <a:lnTo>
                    <a:pt x="27976" y="3154187"/>
                  </a:lnTo>
                  <a:lnTo>
                    <a:pt x="12716" y="3110254"/>
                  </a:lnTo>
                  <a:lnTo>
                    <a:pt x="3249" y="3063921"/>
                  </a:lnTo>
                  <a:lnTo>
                    <a:pt x="0" y="3015614"/>
                  </a:lnTo>
                  <a:lnTo>
                    <a:pt x="0" y="356010"/>
                  </a:lnTo>
                  <a:lnTo>
                    <a:pt x="3249" y="307700"/>
                  </a:lnTo>
                  <a:lnTo>
                    <a:pt x="12716" y="261367"/>
                  </a:lnTo>
                  <a:lnTo>
                    <a:pt x="27976" y="217433"/>
                  </a:lnTo>
                  <a:lnTo>
                    <a:pt x="48605" y="176323"/>
                  </a:lnTo>
                  <a:lnTo>
                    <a:pt x="74178" y="138461"/>
                  </a:lnTo>
                  <a:lnTo>
                    <a:pt x="104271" y="104271"/>
                  </a:lnTo>
                  <a:lnTo>
                    <a:pt x="138461" y="74178"/>
                  </a:lnTo>
                  <a:lnTo>
                    <a:pt x="176323" y="48605"/>
                  </a:lnTo>
                  <a:lnTo>
                    <a:pt x="217433" y="27976"/>
                  </a:lnTo>
                  <a:lnTo>
                    <a:pt x="261367" y="12716"/>
                  </a:lnTo>
                  <a:lnTo>
                    <a:pt x="307700" y="3249"/>
                  </a:lnTo>
                  <a:lnTo>
                    <a:pt x="356010" y="0"/>
                  </a:lnTo>
                  <a:lnTo>
                    <a:pt x="3015614" y="0"/>
                  </a:lnTo>
                  <a:lnTo>
                    <a:pt x="3063921" y="3249"/>
                  </a:lnTo>
                  <a:lnTo>
                    <a:pt x="3110254" y="12716"/>
                  </a:lnTo>
                  <a:lnTo>
                    <a:pt x="3154187" y="27976"/>
                  </a:lnTo>
                  <a:lnTo>
                    <a:pt x="3195296" y="48605"/>
                  </a:lnTo>
                  <a:lnTo>
                    <a:pt x="3233159" y="74178"/>
                  </a:lnTo>
                  <a:lnTo>
                    <a:pt x="3267349" y="104271"/>
                  </a:lnTo>
                  <a:lnTo>
                    <a:pt x="3297443" y="138461"/>
                  </a:lnTo>
                  <a:lnTo>
                    <a:pt x="3323017" y="176323"/>
                  </a:lnTo>
                  <a:lnTo>
                    <a:pt x="3343647" y="217433"/>
                  </a:lnTo>
                  <a:lnTo>
                    <a:pt x="3358907" y="261367"/>
                  </a:lnTo>
                  <a:lnTo>
                    <a:pt x="3368374" y="307700"/>
                  </a:lnTo>
                  <a:lnTo>
                    <a:pt x="3371625" y="356010"/>
                  </a:lnTo>
                  <a:lnTo>
                    <a:pt x="3371625" y="3015614"/>
                  </a:lnTo>
                  <a:lnTo>
                    <a:pt x="3368374" y="3063921"/>
                  </a:lnTo>
                  <a:lnTo>
                    <a:pt x="3358907" y="3110254"/>
                  </a:lnTo>
                  <a:lnTo>
                    <a:pt x="3343647" y="3154187"/>
                  </a:lnTo>
                  <a:lnTo>
                    <a:pt x="3323017" y="3195296"/>
                  </a:lnTo>
                  <a:lnTo>
                    <a:pt x="3297443" y="3233159"/>
                  </a:lnTo>
                  <a:lnTo>
                    <a:pt x="3267349" y="3267349"/>
                  </a:lnTo>
                  <a:lnTo>
                    <a:pt x="3233159" y="3297443"/>
                  </a:lnTo>
                  <a:lnTo>
                    <a:pt x="3195296" y="3323017"/>
                  </a:lnTo>
                  <a:lnTo>
                    <a:pt x="3154187" y="3343647"/>
                  </a:lnTo>
                  <a:lnTo>
                    <a:pt x="3110254" y="3358907"/>
                  </a:lnTo>
                  <a:lnTo>
                    <a:pt x="3063921" y="3368374"/>
                  </a:lnTo>
                  <a:lnTo>
                    <a:pt x="3015614" y="337162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Рисунок 44" descr="Рисунок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1918" y="4456777"/>
              <a:ext cx="1657975" cy="184084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073571" y="2304715"/>
            <a:ext cx="401977" cy="412044"/>
            <a:chOff x="1593850" y="4090825"/>
            <a:chExt cx="691515" cy="691515"/>
          </a:xfrm>
        </p:grpSpPr>
        <p:sp>
          <p:nvSpPr>
            <p:cNvPr id="47" name="object 38"/>
            <p:cNvSpPr/>
            <p:nvPr/>
          </p:nvSpPr>
          <p:spPr>
            <a:xfrm>
              <a:off x="1593850" y="409082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6"/>
            <p:cNvSpPr/>
            <p:nvPr/>
          </p:nvSpPr>
          <p:spPr>
            <a:xfrm>
              <a:off x="1744926" y="4207991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315330" y="400123"/>
                  </a:moveTo>
                  <a:lnTo>
                    <a:pt x="90091" y="400123"/>
                  </a:lnTo>
                  <a:lnTo>
                    <a:pt x="87442" y="402773"/>
                  </a:lnTo>
                  <a:lnTo>
                    <a:pt x="87442" y="434573"/>
                  </a:lnTo>
                  <a:lnTo>
                    <a:pt x="90091" y="437222"/>
                  </a:lnTo>
                  <a:lnTo>
                    <a:pt x="315330" y="437222"/>
                  </a:lnTo>
                  <a:lnTo>
                    <a:pt x="317979" y="434573"/>
                  </a:lnTo>
                  <a:lnTo>
                    <a:pt x="317979" y="423966"/>
                  </a:lnTo>
                  <a:lnTo>
                    <a:pt x="100698" y="423966"/>
                  </a:lnTo>
                  <a:lnTo>
                    <a:pt x="100698" y="413369"/>
                  </a:lnTo>
                  <a:lnTo>
                    <a:pt x="317979" y="413369"/>
                  </a:lnTo>
                  <a:lnTo>
                    <a:pt x="317979" y="402773"/>
                  </a:lnTo>
                  <a:lnTo>
                    <a:pt x="315330" y="400123"/>
                  </a:lnTo>
                  <a:close/>
                </a:path>
                <a:path w="437514" h="437514">
                  <a:moveTo>
                    <a:pt x="317979" y="413369"/>
                  </a:moveTo>
                  <a:lnTo>
                    <a:pt x="304734" y="413369"/>
                  </a:lnTo>
                  <a:lnTo>
                    <a:pt x="304734" y="423966"/>
                  </a:lnTo>
                  <a:lnTo>
                    <a:pt x="317979" y="423966"/>
                  </a:lnTo>
                  <a:lnTo>
                    <a:pt x="317979" y="413369"/>
                  </a:lnTo>
                  <a:close/>
                </a:path>
                <a:path w="437514" h="437514">
                  <a:moveTo>
                    <a:pt x="155670" y="372292"/>
                  </a:moveTo>
                  <a:lnTo>
                    <a:pt x="141765" y="372292"/>
                  </a:lnTo>
                  <a:lnTo>
                    <a:pt x="133147" y="400123"/>
                  </a:lnTo>
                  <a:lnTo>
                    <a:pt x="147063" y="400123"/>
                  </a:lnTo>
                  <a:lnTo>
                    <a:pt x="155670" y="372292"/>
                  </a:lnTo>
                  <a:close/>
                </a:path>
                <a:path w="437514" h="437514">
                  <a:moveTo>
                    <a:pt x="263656" y="372292"/>
                  </a:moveTo>
                  <a:lnTo>
                    <a:pt x="249081" y="372292"/>
                  </a:lnTo>
                  <a:lnTo>
                    <a:pt x="257688" y="400123"/>
                  </a:lnTo>
                  <a:lnTo>
                    <a:pt x="272274" y="400123"/>
                  </a:lnTo>
                  <a:lnTo>
                    <a:pt x="263656" y="372292"/>
                  </a:lnTo>
                  <a:close/>
                </a:path>
                <a:path w="437514" h="437514">
                  <a:moveTo>
                    <a:pt x="337853" y="0"/>
                  </a:moveTo>
                  <a:lnTo>
                    <a:pt x="312897" y="3208"/>
                  </a:lnTo>
                  <a:lnTo>
                    <a:pt x="290239" y="12254"/>
                  </a:lnTo>
                  <a:lnTo>
                    <a:pt x="270688" y="26270"/>
                  </a:lnTo>
                  <a:lnTo>
                    <a:pt x="255049" y="44386"/>
                  </a:lnTo>
                  <a:lnTo>
                    <a:pt x="2649" y="44386"/>
                  </a:lnTo>
                  <a:lnTo>
                    <a:pt x="0" y="47035"/>
                  </a:lnTo>
                  <a:lnTo>
                    <a:pt x="0" y="369653"/>
                  </a:lnTo>
                  <a:lnTo>
                    <a:pt x="2649" y="372292"/>
                  </a:lnTo>
                  <a:lnTo>
                    <a:pt x="402773" y="372292"/>
                  </a:lnTo>
                  <a:lnTo>
                    <a:pt x="405422" y="369653"/>
                  </a:lnTo>
                  <a:lnTo>
                    <a:pt x="405422" y="359057"/>
                  </a:lnTo>
                  <a:lnTo>
                    <a:pt x="13245" y="359057"/>
                  </a:lnTo>
                  <a:lnTo>
                    <a:pt x="13245" y="297446"/>
                  </a:lnTo>
                  <a:lnTo>
                    <a:pt x="405422" y="297446"/>
                  </a:lnTo>
                  <a:lnTo>
                    <a:pt x="405422" y="284190"/>
                  </a:lnTo>
                  <a:lnTo>
                    <a:pt x="13245" y="284190"/>
                  </a:lnTo>
                  <a:lnTo>
                    <a:pt x="13245" y="57631"/>
                  </a:lnTo>
                  <a:lnTo>
                    <a:pt x="264299" y="57631"/>
                  </a:lnTo>
                  <a:lnTo>
                    <a:pt x="276906" y="38751"/>
                  </a:lnTo>
                  <a:lnTo>
                    <a:pt x="304275" y="20098"/>
                  </a:lnTo>
                  <a:lnTo>
                    <a:pt x="337853" y="13245"/>
                  </a:lnTo>
                  <a:lnTo>
                    <a:pt x="384432" y="13245"/>
                  </a:lnTo>
                  <a:lnTo>
                    <a:pt x="376575" y="7897"/>
                  </a:lnTo>
                  <a:lnTo>
                    <a:pt x="337853" y="0"/>
                  </a:lnTo>
                  <a:close/>
                </a:path>
                <a:path w="437514" h="437514">
                  <a:moveTo>
                    <a:pt x="405422" y="297446"/>
                  </a:moveTo>
                  <a:lnTo>
                    <a:pt x="392166" y="297446"/>
                  </a:lnTo>
                  <a:lnTo>
                    <a:pt x="392166" y="359057"/>
                  </a:lnTo>
                  <a:lnTo>
                    <a:pt x="405422" y="359057"/>
                  </a:lnTo>
                  <a:lnTo>
                    <a:pt x="405422" y="297446"/>
                  </a:lnTo>
                  <a:close/>
                </a:path>
                <a:path w="437514" h="437514">
                  <a:moveTo>
                    <a:pt x="405422" y="183502"/>
                  </a:moveTo>
                  <a:lnTo>
                    <a:pt x="392176" y="183502"/>
                  </a:lnTo>
                  <a:lnTo>
                    <a:pt x="392176" y="284190"/>
                  </a:lnTo>
                  <a:lnTo>
                    <a:pt x="405422" y="284190"/>
                  </a:lnTo>
                  <a:lnTo>
                    <a:pt x="405422" y="183502"/>
                  </a:lnTo>
                  <a:close/>
                </a:path>
                <a:path w="437514" h="437514">
                  <a:moveTo>
                    <a:pt x="264299" y="57631"/>
                  </a:moveTo>
                  <a:lnTo>
                    <a:pt x="247762" y="57631"/>
                  </a:lnTo>
                  <a:lnTo>
                    <a:pt x="243794" y="67423"/>
                  </a:lnTo>
                  <a:lnTo>
                    <a:pt x="240885" y="77836"/>
                  </a:lnTo>
                  <a:lnTo>
                    <a:pt x="239095" y="88746"/>
                  </a:lnTo>
                  <a:lnTo>
                    <a:pt x="238484" y="100028"/>
                  </a:lnTo>
                  <a:lnTo>
                    <a:pt x="246279" y="138853"/>
                  </a:lnTo>
                  <a:lnTo>
                    <a:pt x="267550" y="170661"/>
                  </a:lnTo>
                  <a:lnTo>
                    <a:pt x="299131" y="192159"/>
                  </a:lnTo>
                  <a:lnTo>
                    <a:pt x="337853" y="200056"/>
                  </a:lnTo>
                  <a:lnTo>
                    <a:pt x="352489" y="198960"/>
                  </a:lnTo>
                  <a:lnTo>
                    <a:pt x="366503" y="195753"/>
                  </a:lnTo>
                  <a:lnTo>
                    <a:pt x="379773" y="190559"/>
                  </a:lnTo>
                  <a:lnTo>
                    <a:pt x="386361" y="186811"/>
                  </a:lnTo>
                  <a:lnTo>
                    <a:pt x="337853" y="186811"/>
                  </a:lnTo>
                  <a:lnTo>
                    <a:pt x="304275" y="179958"/>
                  </a:lnTo>
                  <a:lnTo>
                    <a:pt x="276906" y="161305"/>
                  </a:lnTo>
                  <a:lnTo>
                    <a:pt x="258480" y="133709"/>
                  </a:lnTo>
                  <a:lnTo>
                    <a:pt x="251730" y="100028"/>
                  </a:lnTo>
                  <a:lnTo>
                    <a:pt x="258480" y="66347"/>
                  </a:lnTo>
                  <a:lnTo>
                    <a:pt x="264299" y="57631"/>
                  </a:lnTo>
                  <a:close/>
                </a:path>
                <a:path w="437514" h="437514">
                  <a:moveTo>
                    <a:pt x="384432" y="13245"/>
                  </a:moveTo>
                  <a:lnTo>
                    <a:pt x="337853" y="13245"/>
                  </a:lnTo>
                  <a:lnTo>
                    <a:pt x="371429" y="20098"/>
                  </a:lnTo>
                  <a:lnTo>
                    <a:pt x="398795" y="38751"/>
                  </a:lnTo>
                  <a:lnTo>
                    <a:pt x="417218" y="66347"/>
                  </a:lnTo>
                  <a:lnTo>
                    <a:pt x="423966" y="100028"/>
                  </a:lnTo>
                  <a:lnTo>
                    <a:pt x="417218" y="133709"/>
                  </a:lnTo>
                  <a:lnTo>
                    <a:pt x="398795" y="161305"/>
                  </a:lnTo>
                  <a:lnTo>
                    <a:pt x="371429" y="179958"/>
                  </a:lnTo>
                  <a:lnTo>
                    <a:pt x="337853" y="186811"/>
                  </a:lnTo>
                  <a:lnTo>
                    <a:pt x="386361" y="186811"/>
                  </a:lnTo>
                  <a:lnTo>
                    <a:pt x="392176" y="183502"/>
                  </a:lnTo>
                  <a:lnTo>
                    <a:pt x="405422" y="183502"/>
                  </a:lnTo>
                  <a:lnTo>
                    <a:pt x="405422" y="173554"/>
                  </a:lnTo>
                  <a:lnTo>
                    <a:pt x="418496" y="158342"/>
                  </a:lnTo>
                  <a:lnTo>
                    <a:pt x="428527" y="140769"/>
                  </a:lnTo>
                  <a:lnTo>
                    <a:pt x="434955" y="121207"/>
                  </a:lnTo>
                  <a:lnTo>
                    <a:pt x="437222" y="100028"/>
                  </a:lnTo>
                  <a:lnTo>
                    <a:pt x="429427" y="61203"/>
                  </a:lnTo>
                  <a:lnTo>
                    <a:pt x="408156" y="29395"/>
                  </a:lnTo>
                  <a:lnTo>
                    <a:pt x="384432" y="1324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97"/>
            <p:cNvSpPr/>
            <p:nvPr/>
          </p:nvSpPr>
          <p:spPr>
            <a:xfrm>
              <a:off x="1927764" y="451537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73" y="0"/>
                  </a:moveTo>
                  <a:lnTo>
                    <a:pt x="12015" y="1615"/>
                  </a:lnTo>
                  <a:lnTo>
                    <a:pt x="5711" y="5963"/>
                  </a:lnTo>
                  <a:lnTo>
                    <a:pt x="1520" y="12298"/>
                  </a:lnTo>
                  <a:lnTo>
                    <a:pt x="0" y="19873"/>
                  </a:lnTo>
                  <a:lnTo>
                    <a:pt x="1520" y="27449"/>
                  </a:lnTo>
                  <a:lnTo>
                    <a:pt x="5711" y="33784"/>
                  </a:lnTo>
                  <a:lnTo>
                    <a:pt x="12015" y="38132"/>
                  </a:lnTo>
                  <a:lnTo>
                    <a:pt x="19873" y="39747"/>
                  </a:lnTo>
                  <a:lnTo>
                    <a:pt x="27732" y="38132"/>
                  </a:lnTo>
                  <a:lnTo>
                    <a:pt x="34035" y="33784"/>
                  </a:lnTo>
                  <a:lnTo>
                    <a:pt x="38226" y="27449"/>
                  </a:lnTo>
                  <a:lnTo>
                    <a:pt x="38418" y="26491"/>
                  </a:lnTo>
                  <a:lnTo>
                    <a:pt x="15894" y="26491"/>
                  </a:lnTo>
                  <a:lnTo>
                    <a:pt x="13245" y="23182"/>
                  </a:lnTo>
                  <a:lnTo>
                    <a:pt x="13245" y="15894"/>
                  </a:lnTo>
                  <a:lnTo>
                    <a:pt x="16564" y="13245"/>
                  </a:lnTo>
                  <a:lnTo>
                    <a:pt x="38416" y="13245"/>
                  </a:lnTo>
                  <a:lnTo>
                    <a:pt x="38226" y="12298"/>
                  </a:lnTo>
                  <a:lnTo>
                    <a:pt x="34035" y="5963"/>
                  </a:lnTo>
                  <a:lnTo>
                    <a:pt x="27732" y="1615"/>
                  </a:lnTo>
                  <a:lnTo>
                    <a:pt x="19873" y="0"/>
                  </a:lnTo>
                  <a:close/>
                </a:path>
                <a:path w="40004" h="40005">
                  <a:moveTo>
                    <a:pt x="38416" y="13245"/>
                  </a:moveTo>
                  <a:lnTo>
                    <a:pt x="23182" y="13245"/>
                  </a:lnTo>
                  <a:lnTo>
                    <a:pt x="26501" y="16564"/>
                  </a:lnTo>
                  <a:lnTo>
                    <a:pt x="26501" y="23842"/>
                  </a:lnTo>
                  <a:lnTo>
                    <a:pt x="23842" y="26491"/>
                  </a:lnTo>
                  <a:lnTo>
                    <a:pt x="38418" y="26491"/>
                  </a:lnTo>
                  <a:lnTo>
                    <a:pt x="39747" y="19873"/>
                  </a:lnTo>
                  <a:lnTo>
                    <a:pt x="38416" y="1324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98"/>
            <p:cNvSpPr/>
            <p:nvPr/>
          </p:nvSpPr>
          <p:spPr>
            <a:xfrm>
              <a:off x="1782020" y="4292780"/>
              <a:ext cx="179705" cy="179705"/>
            </a:xfrm>
            <a:custGeom>
              <a:avLst/>
              <a:gdLst/>
              <a:ahLst/>
              <a:cxnLst/>
              <a:rect l="l" t="t" r="r" b="b"/>
              <a:pathLst>
                <a:path w="179704" h="179705">
                  <a:moveTo>
                    <a:pt x="81065" y="147733"/>
                  </a:moveTo>
                  <a:lnTo>
                    <a:pt x="62270" y="147733"/>
                  </a:lnTo>
                  <a:lnTo>
                    <a:pt x="64259" y="148393"/>
                  </a:lnTo>
                  <a:lnTo>
                    <a:pt x="65589" y="149053"/>
                  </a:lnTo>
                  <a:lnTo>
                    <a:pt x="67579" y="149723"/>
                  </a:lnTo>
                  <a:lnTo>
                    <a:pt x="70228" y="173565"/>
                  </a:lnTo>
                  <a:lnTo>
                    <a:pt x="70887" y="176874"/>
                  </a:lnTo>
                  <a:lnTo>
                    <a:pt x="73537" y="179533"/>
                  </a:lnTo>
                  <a:lnTo>
                    <a:pt x="105996" y="179533"/>
                  </a:lnTo>
                  <a:lnTo>
                    <a:pt x="108645" y="176874"/>
                  </a:lnTo>
                  <a:lnTo>
                    <a:pt x="109305" y="173565"/>
                  </a:lnTo>
                  <a:lnTo>
                    <a:pt x="110040" y="166947"/>
                  </a:lnTo>
                  <a:lnTo>
                    <a:pt x="82814" y="166947"/>
                  </a:lnTo>
                  <a:lnTo>
                    <a:pt x="81065" y="147733"/>
                  </a:lnTo>
                  <a:close/>
                </a:path>
                <a:path w="179704" h="179705">
                  <a:moveTo>
                    <a:pt x="119912" y="133158"/>
                  </a:moveTo>
                  <a:lnTo>
                    <a:pt x="116593" y="133158"/>
                  </a:lnTo>
                  <a:lnTo>
                    <a:pt x="114603" y="134488"/>
                  </a:lnTo>
                  <a:lnTo>
                    <a:pt x="111295" y="136467"/>
                  </a:lnTo>
                  <a:lnTo>
                    <a:pt x="103347" y="139116"/>
                  </a:lnTo>
                  <a:lnTo>
                    <a:pt x="100698" y="139775"/>
                  </a:lnTo>
                  <a:lnTo>
                    <a:pt x="98709" y="142435"/>
                  </a:lnTo>
                  <a:lnTo>
                    <a:pt x="98709" y="145084"/>
                  </a:lnTo>
                  <a:lnTo>
                    <a:pt x="96719" y="166947"/>
                  </a:lnTo>
                  <a:lnTo>
                    <a:pt x="110040" y="166947"/>
                  </a:lnTo>
                  <a:lnTo>
                    <a:pt x="111954" y="149723"/>
                  </a:lnTo>
                  <a:lnTo>
                    <a:pt x="115933" y="148393"/>
                  </a:lnTo>
                  <a:lnTo>
                    <a:pt x="117252" y="147733"/>
                  </a:lnTo>
                  <a:lnTo>
                    <a:pt x="137481" y="147733"/>
                  </a:lnTo>
                  <a:lnTo>
                    <a:pt x="121891" y="135147"/>
                  </a:lnTo>
                  <a:lnTo>
                    <a:pt x="119912" y="133158"/>
                  </a:lnTo>
                  <a:close/>
                </a:path>
                <a:path w="179704" h="179705">
                  <a:moveTo>
                    <a:pt x="41077" y="14575"/>
                  </a:moveTo>
                  <a:lnTo>
                    <a:pt x="37098" y="14575"/>
                  </a:lnTo>
                  <a:lnTo>
                    <a:pt x="35119" y="17224"/>
                  </a:lnTo>
                  <a:lnTo>
                    <a:pt x="14575" y="37768"/>
                  </a:lnTo>
                  <a:lnTo>
                    <a:pt x="14575" y="41077"/>
                  </a:lnTo>
                  <a:lnTo>
                    <a:pt x="16564" y="43726"/>
                  </a:lnTo>
                  <a:lnTo>
                    <a:pt x="31800" y="62280"/>
                  </a:lnTo>
                  <a:lnTo>
                    <a:pt x="31140" y="64259"/>
                  </a:lnTo>
                  <a:lnTo>
                    <a:pt x="30480" y="65589"/>
                  </a:lnTo>
                  <a:lnTo>
                    <a:pt x="29810" y="67568"/>
                  </a:lnTo>
                  <a:lnTo>
                    <a:pt x="5968" y="70217"/>
                  </a:lnTo>
                  <a:lnTo>
                    <a:pt x="2649" y="70887"/>
                  </a:lnTo>
                  <a:lnTo>
                    <a:pt x="0" y="73537"/>
                  </a:lnTo>
                  <a:lnTo>
                    <a:pt x="0" y="105996"/>
                  </a:lnTo>
                  <a:lnTo>
                    <a:pt x="2649" y="108645"/>
                  </a:lnTo>
                  <a:lnTo>
                    <a:pt x="5968" y="109305"/>
                  </a:lnTo>
                  <a:lnTo>
                    <a:pt x="29810" y="111954"/>
                  </a:lnTo>
                  <a:lnTo>
                    <a:pt x="31140" y="115933"/>
                  </a:lnTo>
                  <a:lnTo>
                    <a:pt x="31800" y="117263"/>
                  </a:lnTo>
                  <a:lnTo>
                    <a:pt x="16564" y="135807"/>
                  </a:lnTo>
                  <a:lnTo>
                    <a:pt x="14575" y="138456"/>
                  </a:lnTo>
                  <a:lnTo>
                    <a:pt x="14575" y="142435"/>
                  </a:lnTo>
                  <a:lnTo>
                    <a:pt x="17224" y="144414"/>
                  </a:lnTo>
                  <a:lnTo>
                    <a:pt x="37758" y="164958"/>
                  </a:lnTo>
                  <a:lnTo>
                    <a:pt x="41077" y="164958"/>
                  </a:lnTo>
                  <a:lnTo>
                    <a:pt x="43726" y="162968"/>
                  </a:lnTo>
                  <a:lnTo>
                    <a:pt x="60664" y="149053"/>
                  </a:lnTo>
                  <a:lnTo>
                    <a:pt x="40407" y="149053"/>
                  </a:lnTo>
                  <a:lnTo>
                    <a:pt x="30480" y="139775"/>
                  </a:lnTo>
                  <a:lnTo>
                    <a:pt x="44386" y="122561"/>
                  </a:lnTo>
                  <a:lnTo>
                    <a:pt x="46375" y="120572"/>
                  </a:lnTo>
                  <a:lnTo>
                    <a:pt x="46375" y="117263"/>
                  </a:lnTo>
                  <a:lnTo>
                    <a:pt x="45045" y="115273"/>
                  </a:lnTo>
                  <a:lnTo>
                    <a:pt x="43056" y="111954"/>
                  </a:lnTo>
                  <a:lnTo>
                    <a:pt x="40407" y="104007"/>
                  </a:lnTo>
                  <a:lnTo>
                    <a:pt x="39747" y="101358"/>
                  </a:lnTo>
                  <a:lnTo>
                    <a:pt x="37098" y="99379"/>
                  </a:lnTo>
                  <a:lnTo>
                    <a:pt x="34449" y="99379"/>
                  </a:lnTo>
                  <a:lnTo>
                    <a:pt x="12586" y="97389"/>
                  </a:lnTo>
                  <a:lnTo>
                    <a:pt x="12586" y="83473"/>
                  </a:lnTo>
                  <a:lnTo>
                    <a:pt x="34449" y="81484"/>
                  </a:lnTo>
                  <a:lnTo>
                    <a:pt x="37098" y="81484"/>
                  </a:lnTo>
                  <a:lnTo>
                    <a:pt x="39747" y="79494"/>
                  </a:lnTo>
                  <a:lnTo>
                    <a:pt x="40407" y="76845"/>
                  </a:lnTo>
                  <a:lnTo>
                    <a:pt x="41736" y="72877"/>
                  </a:lnTo>
                  <a:lnTo>
                    <a:pt x="43056" y="69558"/>
                  </a:lnTo>
                  <a:lnTo>
                    <a:pt x="46375" y="62940"/>
                  </a:lnTo>
                  <a:lnTo>
                    <a:pt x="46375" y="60291"/>
                  </a:lnTo>
                  <a:lnTo>
                    <a:pt x="44386" y="58301"/>
                  </a:lnTo>
                  <a:lnTo>
                    <a:pt x="30480" y="41077"/>
                  </a:lnTo>
                  <a:lnTo>
                    <a:pt x="40407" y="31140"/>
                  </a:lnTo>
                  <a:lnTo>
                    <a:pt x="61467" y="31140"/>
                  </a:lnTo>
                  <a:lnTo>
                    <a:pt x="43726" y="16564"/>
                  </a:lnTo>
                  <a:lnTo>
                    <a:pt x="41077" y="14575"/>
                  </a:lnTo>
                  <a:close/>
                </a:path>
                <a:path w="179704" h="179705">
                  <a:moveTo>
                    <a:pt x="137481" y="147733"/>
                  </a:moveTo>
                  <a:lnTo>
                    <a:pt x="117252" y="147733"/>
                  </a:lnTo>
                  <a:lnTo>
                    <a:pt x="135807" y="162968"/>
                  </a:lnTo>
                  <a:lnTo>
                    <a:pt x="138456" y="164958"/>
                  </a:lnTo>
                  <a:lnTo>
                    <a:pt x="142435" y="164958"/>
                  </a:lnTo>
                  <a:lnTo>
                    <a:pt x="144424" y="162309"/>
                  </a:lnTo>
                  <a:lnTo>
                    <a:pt x="157673" y="149053"/>
                  </a:lnTo>
                  <a:lnTo>
                    <a:pt x="139116" y="149053"/>
                  </a:lnTo>
                  <a:lnTo>
                    <a:pt x="137481" y="147733"/>
                  </a:lnTo>
                  <a:close/>
                </a:path>
                <a:path w="179704" h="179705">
                  <a:moveTo>
                    <a:pt x="62270" y="133158"/>
                  </a:moveTo>
                  <a:lnTo>
                    <a:pt x="59621" y="133158"/>
                  </a:lnTo>
                  <a:lnTo>
                    <a:pt x="57631" y="135147"/>
                  </a:lnTo>
                  <a:lnTo>
                    <a:pt x="40407" y="149053"/>
                  </a:lnTo>
                  <a:lnTo>
                    <a:pt x="60664" y="149053"/>
                  </a:lnTo>
                  <a:lnTo>
                    <a:pt x="62270" y="147733"/>
                  </a:lnTo>
                  <a:lnTo>
                    <a:pt x="81065" y="147733"/>
                  </a:lnTo>
                  <a:lnTo>
                    <a:pt x="80824" y="145084"/>
                  </a:lnTo>
                  <a:lnTo>
                    <a:pt x="80824" y="142435"/>
                  </a:lnTo>
                  <a:lnTo>
                    <a:pt x="78835" y="139775"/>
                  </a:lnTo>
                  <a:lnTo>
                    <a:pt x="76186" y="139116"/>
                  </a:lnTo>
                  <a:lnTo>
                    <a:pt x="72217" y="137796"/>
                  </a:lnTo>
                  <a:lnTo>
                    <a:pt x="68898" y="136467"/>
                  </a:lnTo>
                  <a:lnTo>
                    <a:pt x="62270" y="133158"/>
                  </a:lnTo>
                  <a:close/>
                </a:path>
                <a:path w="179704" h="179705">
                  <a:moveTo>
                    <a:pt x="158338" y="31140"/>
                  </a:moveTo>
                  <a:lnTo>
                    <a:pt x="139116" y="31140"/>
                  </a:lnTo>
                  <a:lnTo>
                    <a:pt x="149053" y="41077"/>
                  </a:lnTo>
                  <a:lnTo>
                    <a:pt x="135147" y="57642"/>
                  </a:lnTo>
                  <a:lnTo>
                    <a:pt x="133158" y="59621"/>
                  </a:lnTo>
                  <a:lnTo>
                    <a:pt x="133158" y="62940"/>
                  </a:lnTo>
                  <a:lnTo>
                    <a:pt x="134477" y="64919"/>
                  </a:lnTo>
                  <a:lnTo>
                    <a:pt x="136467" y="68238"/>
                  </a:lnTo>
                  <a:lnTo>
                    <a:pt x="139116" y="76186"/>
                  </a:lnTo>
                  <a:lnTo>
                    <a:pt x="139786" y="78835"/>
                  </a:lnTo>
                  <a:lnTo>
                    <a:pt x="142435" y="80824"/>
                  </a:lnTo>
                  <a:lnTo>
                    <a:pt x="145084" y="80824"/>
                  </a:lnTo>
                  <a:lnTo>
                    <a:pt x="166937" y="82803"/>
                  </a:lnTo>
                  <a:lnTo>
                    <a:pt x="166937" y="96719"/>
                  </a:lnTo>
                  <a:lnTo>
                    <a:pt x="145084" y="98709"/>
                  </a:lnTo>
                  <a:lnTo>
                    <a:pt x="142435" y="98709"/>
                  </a:lnTo>
                  <a:lnTo>
                    <a:pt x="139786" y="100698"/>
                  </a:lnTo>
                  <a:lnTo>
                    <a:pt x="139116" y="103347"/>
                  </a:lnTo>
                  <a:lnTo>
                    <a:pt x="137796" y="107316"/>
                  </a:lnTo>
                  <a:lnTo>
                    <a:pt x="136467" y="110635"/>
                  </a:lnTo>
                  <a:lnTo>
                    <a:pt x="133158" y="117263"/>
                  </a:lnTo>
                  <a:lnTo>
                    <a:pt x="133158" y="119902"/>
                  </a:lnTo>
                  <a:lnTo>
                    <a:pt x="135147" y="121891"/>
                  </a:lnTo>
                  <a:lnTo>
                    <a:pt x="149053" y="139116"/>
                  </a:lnTo>
                  <a:lnTo>
                    <a:pt x="139116" y="149053"/>
                  </a:lnTo>
                  <a:lnTo>
                    <a:pt x="157673" y="149053"/>
                  </a:lnTo>
                  <a:lnTo>
                    <a:pt x="162309" y="144414"/>
                  </a:lnTo>
                  <a:lnTo>
                    <a:pt x="164947" y="142435"/>
                  </a:lnTo>
                  <a:lnTo>
                    <a:pt x="164947" y="138456"/>
                  </a:lnTo>
                  <a:lnTo>
                    <a:pt x="162968" y="135807"/>
                  </a:lnTo>
                  <a:lnTo>
                    <a:pt x="147733" y="117263"/>
                  </a:lnTo>
                  <a:lnTo>
                    <a:pt x="148393" y="115273"/>
                  </a:lnTo>
                  <a:lnTo>
                    <a:pt x="149053" y="113944"/>
                  </a:lnTo>
                  <a:lnTo>
                    <a:pt x="149712" y="111954"/>
                  </a:lnTo>
                  <a:lnTo>
                    <a:pt x="173565" y="109305"/>
                  </a:lnTo>
                  <a:lnTo>
                    <a:pt x="176884" y="108645"/>
                  </a:lnTo>
                  <a:lnTo>
                    <a:pt x="179533" y="105996"/>
                  </a:lnTo>
                  <a:lnTo>
                    <a:pt x="179533" y="73537"/>
                  </a:lnTo>
                  <a:lnTo>
                    <a:pt x="176884" y="70887"/>
                  </a:lnTo>
                  <a:lnTo>
                    <a:pt x="173565" y="70217"/>
                  </a:lnTo>
                  <a:lnTo>
                    <a:pt x="149712" y="67568"/>
                  </a:lnTo>
                  <a:lnTo>
                    <a:pt x="148393" y="63600"/>
                  </a:lnTo>
                  <a:lnTo>
                    <a:pt x="147733" y="62280"/>
                  </a:lnTo>
                  <a:lnTo>
                    <a:pt x="162968" y="43726"/>
                  </a:lnTo>
                  <a:lnTo>
                    <a:pt x="164947" y="41077"/>
                  </a:lnTo>
                  <a:lnTo>
                    <a:pt x="164947" y="37098"/>
                  </a:lnTo>
                  <a:lnTo>
                    <a:pt x="162309" y="35108"/>
                  </a:lnTo>
                  <a:lnTo>
                    <a:pt x="158338" y="31140"/>
                  </a:lnTo>
                  <a:close/>
                </a:path>
                <a:path w="179704" h="179705">
                  <a:moveTo>
                    <a:pt x="61467" y="31140"/>
                  </a:moveTo>
                  <a:lnTo>
                    <a:pt x="40407" y="31140"/>
                  </a:lnTo>
                  <a:lnTo>
                    <a:pt x="57631" y="45056"/>
                  </a:lnTo>
                  <a:lnTo>
                    <a:pt x="59621" y="47035"/>
                  </a:lnTo>
                  <a:lnTo>
                    <a:pt x="62940" y="47035"/>
                  </a:lnTo>
                  <a:lnTo>
                    <a:pt x="64919" y="45715"/>
                  </a:lnTo>
                  <a:lnTo>
                    <a:pt x="68238" y="43726"/>
                  </a:lnTo>
                  <a:lnTo>
                    <a:pt x="76186" y="41077"/>
                  </a:lnTo>
                  <a:lnTo>
                    <a:pt x="78835" y="40417"/>
                  </a:lnTo>
                  <a:lnTo>
                    <a:pt x="80824" y="37768"/>
                  </a:lnTo>
                  <a:lnTo>
                    <a:pt x="80824" y="35108"/>
                  </a:lnTo>
                  <a:lnTo>
                    <a:pt x="81125" y="31800"/>
                  </a:lnTo>
                  <a:lnTo>
                    <a:pt x="62270" y="31800"/>
                  </a:lnTo>
                  <a:lnTo>
                    <a:pt x="61467" y="31140"/>
                  </a:lnTo>
                  <a:close/>
                </a:path>
                <a:path w="179704" h="179705">
                  <a:moveTo>
                    <a:pt x="110114" y="13245"/>
                  </a:moveTo>
                  <a:lnTo>
                    <a:pt x="96719" y="13245"/>
                  </a:lnTo>
                  <a:lnTo>
                    <a:pt x="98709" y="35108"/>
                  </a:lnTo>
                  <a:lnTo>
                    <a:pt x="98709" y="37768"/>
                  </a:lnTo>
                  <a:lnTo>
                    <a:pt x="100698" y="40417"/>
                  </a:lnTo>
                  <a:lnTo>
                    <a:pt x="103347" y="41077"/>
                  </a:lnTo>
                  <a:lnTo>
                    <a:pt x="107326" y="42407"/>
                  </a:lnTo>
                  <a:lnTo>
                    <a:pt x="110635" y="43726"/>
                  </a:lnTo>
                  <a:lnTo>
                    <a:pt x="117252" y="47035"/>
                  </a:lnTo>
                  <a:lnTo>
                    <a:pt x="119912" y="47035"/>
                  </a:lnTo>
                  <a:lnTo>
                    <a:pt x="121891" y="45056"/>
                  </a:lnTo>
                  <a:lnTo>
                    <a:pt x="138299" y="31800"/>
                  </a:lnTo>
                  <a:lnTo>
                    <a:pt x="117252" y="31800"/>
                  </a:lnTo>
                  <a:lnTo>
                    <a:pt x="115273" y="31140"/>
                  </a:lnTo>
                  <a:lnTo>
                    <a:pt x="113944" y="30470"/>
                  </a:lnTo>
                  <a:lnTo>
                    <a:pt x="111954" y="29810"/>
                  </a:lnTo>
                  <a:lnTo>
                    <a:pt x="110114" y="13245"/>
                  </a:lnTo>
                  <a:close/>
                </a:path>
                <a:path w="179704" h="179705">
                  <a:moveTo>
                    <a:pt x="105996" y="0"/>
                  </a:moveTo>
                  <a:lnTo>
                    <a:pt x="73537" y="0"/>
                  </a:lnTo>
                  <a:lnTo>
                    <a:pt x="70887" y="2649"/>
                  </a:lnTo>
                  <a:lnTo>
                    <a:pt x="70228" y="5968"/>
                  </a:lnTo>
                  <a:lnTo>
                    <a:pt x="67579" y="29810"/>
                  </a:lnTo>
                  <a:lnTo>
                    <a:pt x="63600" y="31140"/>
                  </a:lnTo>
                  <a:lnTo>
                    <a:pt x="62270" y="31800"/>
                  </a:lnTo>
                  <a:lnTo>
                    <a:pt x="81125" y="31800"/>
                  </a:lnTo>
                  <a:lnTo>
                    <a:pt x="82814" y="13245"/>
                  </a:lnTo>
                  <a:lnTo>
                    <a:pt x="110114" y="13245"/>
                  </a:lnTo>
                  <a:lnTo>
                    <a:pt x="109305" y="5968"/>
                  </a:lnTo>
                  <a:lnTo>
                    <a:pt x="108645" y="2649"/>
                  </a:lnTo>
                  <a:lnTo>
                    <a:pt x="105996" y="0"/>
                  </a:lnTo>
                  <a:close/>
                </a:path>
                <a:path w="179704" h="179705">
                  <a:moveTo>
                    <a:pt x="141765" y="14575"/>
                  </a:moveTo>
                  <a:lnTo>
                    <a:pt x="138456" y="14575"/>
                  </a:lnTo>
                  <a:lnTo>
                    <a:pt x="135807" y="16564"/>
                  </a:lnTo>
                  <a:lnTo>
                    <a:pt x="117252" y="31800"/>
                  </a:lnTo>
                  <a:lnTo>
                    <a:pt x="138299" y="31800"/>
                  </a:lnTo>
                  <a:lnTo>
                    <a:pt x="139116" y="31140"/>
                  </a:lnTo>
                  <a:lnTo>
                    <a:pt x="158338" y="31140"/>
                  </a:lnTo>
                  <a:lnTo>
                    <a:pt x="141765" y="1457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9"/>
            <p:cNvSpPr/>
            <p:nvPr/>
          </p:nvSpPr>
          <p:spPr>
            <a:xfrm>
              <a:off x="1834359" y="434511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37758" y="0"/>
                  </a:moveTo>
                  <a:lnTo>
                    <a:pt x="23195" y="2919"/>
                  </a:lnTo>
                  <a:lnTo>
                    <a:pt x="11178" y="10931"/>
                  </a:lnTo>
                  <a:lnTo>
                    <a:pt x="3012" y="22917"/>
                  </a:lnTo>
                  <a:lnTo>
                    <a:pt x="0" y="37758"/>
                  </a:lnTo>
                  <a:lnTo>
                    <a:pt x="2919" y="52602"/>
                  </a:lnTo>
                  <a:lnTo>
                    <a:pt x="10931" y="64588"/>
                  </a:lnTo>
                  <a:lnTo>
                    <a:pt x="22917" y="72598"/>
                  </a:lnTo>
                  <a:lnTo>
                    <a:pt x="37758" y="75516"/>
                  </a:lnTo>
                  <a:lnTo>
                    <a:pt x="52598" y="72598"/>
                  </a:lnTo>
                  <a:lnTo>
                    <a:pt x="64584" y="64588"/>
                  </a:lnTo>
                  <a:lnTo>
                    <a:pt x="66133" y="62270"/>
                  </a:lnTo>
                  <a:lnTo>
                    <a:pt x="37758" y="62270"/>
                  </a:lnTo>
                  <a:lnTo>
                    <a:pt x="28339" y="60397"/>
                  </a:lnTo>
                  <a:lnTo>
                    <a:pt x="20534" y="55232"/>
                  </a:lnTo>
                  <a:lnTo>
                    <a:pt x="15213" y="47458"/>
                  </a:lnTo>
                  <a:lnTo>
                    <a:pt x="13245" y="37758"/>
                  </a:lnTo>
                  <a:lnTo>
                    <a:pt x="15118" y="28341"/>
                  </a:lnTo>
                  <a:lnTo>
                    <a:pt x="20283" y="20539"/>
                  </a:lnTo>
                  <a:lnTo>
                    <a:pt x="28057" y="15221"/>
                  </a:lnTo>
                  <a:lnTo>
                    <a:pt x="37758" y="13256"/>
                  </a:lnTo>
                  <a:lnTo>
                    <a:pt x="65920" y="13256"/>
                  </a:lnTo>
                  <a:lnTo>
                    <a:pt x="64337" y="10931"/>
                  </a:lnTo>
                  <a:lnTo>
                    <a:pt x="52320" y="2919"/>
                  </a:lnTo>
                  <a:lnTo>
                    <a:pt x="37758" y="0"/>
                  </a:lnTo>
                  <a:close/>
                </a:path>
                <a:path w="75564" h="75564">
                  <a:moveTo>
                    <a:pt x="65920" y="13256"/>
                  </a:moveTo>
                  <a:lnTo>
                    <a:pt x="37758" y="13256"/>
                  </a:lnTo>
                  <a:lnTo>
                    <a:pt x="47458" y="15129"/>
                  </a:lnTo>
                  <a:lnTo>
                    <a:pt x="55232" y="20292"/>
                  </a:lnTo>
                  <a:lnTo>
                    <a:pt x="60397" y="28063"/>
                  </a:lnTo>
                  <a:lnTo>
                    <a:pt x="62270" y="37758"/>
                  </a:lnTo>
                  <a:lnTo>
                    <a:pt x="60024" y="47180"/>
                  </a:lnTo>
                  <a:lnTo>
                    <a:pt x="54733" y="54985"/>
                  </a:lnTo>
                  <a:lnTo>
                    <a:pt x="47083" y="60304"/>
                  </a:lnTo>
                  <a:lnTo>
                    <a:pt x="37758" y="62270"/>
                  </a:lnTo>
                  <a:lnTo>
                    <a:pt x="66133" y="62270"/>
                  </a:lnTo>
                  <a:lnTo>
                    <a:pt x="72596" y="52602"/>
                  </a:lnTo>
                  <a:lnTo>
                    <a:pt x="75516" y="37758"/>
                  </a:lnTo>
                  <a:lnTo>
                    <a:pt x="72503" y="22917"/>
                  </a:lnTo>
                  <a:lnTo>
                    <a:pt x="65920" y="1325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0"/>
            <p:cNvSpPr/>
            <p:nvPr/>
          </p:nvSpPr>
          <p:spPr>
            <a:xfrm>
              <a:off x="1941010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5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5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01"/>
            <p:cNvSpPr/>
            <p:nvPr/>
          </p:nvSpPr>
          <p:spPr>
            <a:xfrm>
              <a:off x="1976784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4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4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4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2"/>
            <p:cNvSpPr/>
            <p:nvPr/>
          </p:nvSpPr>
          <p:spPr>
            <a:xfrm>
              <a:off x="2012558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4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4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4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03"/>
            <p:cNvSpPr/>
            <p:nvPr/>
          </p:nvSpPr>
          <p:spPr>
            <a:xfrm>
              <a:off x="2048991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18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4"/>
            <p:cNvSpPr/>
            <p:nvPr/>
          </p:nvSpPr>
          <p:spPr>
            <a:xfrm>
              <a:off x="2084764" y="4459726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5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993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5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05"/>
            <p:cNvSpPr/>
            <p:nvPr/>
          </p:nvSpPr>
          <p:spPr>
            <a:xfrm>
              <a:off x="2039714" y="4241119"/>
              <a:ext cx="86360" cy="134620"/>
            </a:xfrm>
            <a:custGeom>
              <a:avLst/>
              <a:gdLst/>
              <a:ahLst/>
              <a:cxnLst/>
              <a:rect l="l" t="t" r="r" b="b"/>
              <a:pathLst>
                <a:path w="86360" h="134619">
                  <a:moveTo>
                    <a:pt x="11926" y="90751"/>
                  </a:moveTo>
                  <a:lnTo>
                    <a:pt x="0" y="104666"/>
                  </a:lnTo>
                  <a:lnTo>
                    <a:pt x="9193" y="111369"/>
                  </a:lnTo>
                  <a:lnTo>
                    <a:pt x="18884" y="116585"/>
                  </a:lnTo>
                  <a:lnTo>
                    <a:pt x="29069" y="120313"/>
                  </a:lnTo>
                  <a:lnTo>
                    <a:pt x="39747" y="122551"/>
                  </a:lnTo>
                  <a:lnTo>
                    <a:pt x="39747" y="134467"/>
                  </a:lnTo>
                  <a:lnTo>
                    <a:pt x="49684" y="134467"/>
                  </a:lnTo>
                  <a:lnTo>
                    <a:pt x="49684" y="122551"/>
                  </a:lnTo>
                  <a:lnTo>
                    <a:pt x="57646" y="121553"/>
                  </a:lnTo>
                  <a:lnTo>
                    <a:pt x="83363" y="105326"/>
                  </a:lnTo>
                  <a:lnTo>
                    <a:pt x="49024" y="105326"/>
                  </a:lnTo>
                  <a:lnTo>
                    <a:pt x="49024" y="104666"/>
                  </a:lnTo>
                  <a:lnTo>
                    <a:pt x="39087" y="104666"/>
                  </a:lnTo>
                  <a:lnTo>
                    <a:pt x="32141" y="103049"/>
                  </a:lnTo>
                  <a:lnTo>
                    <a:pt x="25259" y="100190"/>
                  </a:lnTo>
                  <a:lnTo>
                    <a:pt x="18501" y="96091"/>
                  </a:lnTo>
                  <a:lnTo>
                    <a:pt x="11926" y="90751"/>
                  </a:lnTo>
                  <a:close/>
                </a:path>
                <a:path w="86360" h="134619">
                  <a:moveTo>
                    <a:pt x="84676" y="76175"/>
                  </a:moveTo>
                  <a:lnTo>
                    <a:pt x="49684" y="76175"/>
                  </a:lnTo>
                  <a:lnTo>
                    <a:pt x="56312" y="78165"/>
                  </a:lnTo>
                  <a:lnTo>
                    <a:pt x="60291" y="80154"/>
                  </a:lnTo>
                  <a:lnTo>
                    <a:pt x="65589" y="84123"/>
                  </a:lnTo>
                  <a:lnTo>
                    <a:pt x="66249" y="87442"/>
                  </a:lnTo>
                  <a:lnTo>
                    <a:pt x="66249" y="95389"/>
                  </a:lnTo>
                  <a:lnTo>
                    <a:pt x="64929" y="98038"/>
                  </a:lnTo>
                  <a:lnTo>
                    <a:pt x="58301" y="103337"/>
                  </a:lnTo>
                  <a:lnTo>
                    <a:pt x="54322" y="104666"/>
                  </a:lnTo>
                  <a:lnTo>
                    <a:pt x="49024" y="105326"/>
                  </a:lnTo>
                  <a:lnTo>
                    <a:pt x="83363" y="105326"/>
                  </a:lnTo>
                  <a:lnTo>
                    <a:pt x="86123" y="98698"/>
                  </a:lnTo>
                  <a:lnTo>
                    <a:pt x="86123" y="80154"/>
                  </a:lnTo>
                  <a:lnTo>
                    <a:pt x="84676" y="76175"/>
                  </a:lnTo>
                  <a:close/>
                </a:path>
                <a:path w="86360" h="134619">
                  <a:moveTo>
                    <a:pt x="49684" y="0"/>
                  </a:moveTo>
                  <a:lnTo>
                    <a:pt x="39087" y="0"/>
                  </a:lnTo>
                  <a:lnTo>
                    <a:pt x="39087" y="7936"/>
                  </a:lnTo>
                  <a:lnTo>
                    <a:pt x="31522" y="8934"/>
                  </a:lnTo>
                  <a:lnTo>
                    <a:pt x="3978" y="31129"/>
                  </a:lnTo>
                  <a:lnTo>
                    <a:pt x="3978" y="50344"/>
                  </a:lnTo>
                  <a:lnTo>
                    <a:pt x="39087" y="73526"/>
                  </a:lnTo>
                  <a:lnTo>
                    <a:pt x="39087" y="104666"/>
                  </a:lnTo>
                  <a:lnTo>
                    <a:pt x="49024" y="104666"/>
                  </a:lnTo>
                  <a:lnTo>
                    <a:pt x="49024" y="76175"/>
                  </a:lnTo>
                  <a:lnTo>
                    <a:pt x="84676" y="76175"/>
                  </a:lnTo>
                  <a:lnTo>
                    <a:pt x="50344" y="55631"/>
                  </a:lnTo>
                  <a:lnTo>
                    <a:pt x="49684" y="55631"/>
                  </a:lnTo>
                  <a:lnTo>
                    <a:pt x="49684" y="53652"/>
                  </a:lnTo>
                  <a:lnTo>
                    <a:pt x="39087" y="53652"/>
                  </a:lnTo>
                  <a:lnTo>
                    <a:pt x="33789" y="51663"/>
                  </a:lnTo>
                  <a:lnTo>
                    <a:pt x="29150" y="49673"/>
                  </a:lnTo>
                  <a:lnTo>
                    <a:pt x="25182" y="45705"/>
                  </a:lnTo>
                  <a:lnTo>
                    <a:pt x="23852" y="43056"/>
                  </a:lnTo>
                  <a:lnTo>
                    <a:pt x="23852" y="35768"/>
                  </a:lnTo>
                  <a:lnTo>
                    <a:pt x="25182" y="32459"/>
                  </a:lnTo>
                  <a:lnTo>
                    <a:pt x="30470" y="27151"/>
                  </a:lnTo>
                  <a:lnTo>
                    <a:pt x="34449" y="25831"/>
                  </a:lnTo>
                  <a:lnTo>
                    <a:pt x="79617" y="25831"/>
                  </a:lnTo>
                  <a:lnTo>
                    <a:pt x="83473" y="20522"/>
                  </a:lnTo>
                  <a:lnTo>
                    <a:pt x="75401" y="15683"/>
                  </a:lnTo>
                  <a:lnTo>
                    <a:pt x="67077" y="12083"/>
                  </a:lnTo>
                  <a:lnTo>
                    <a:pt x="58505" y="9723"/>
                  </a:lnTo>
                  <a:lnTo>
                    <a:pt x="49684" y="8607"/>
                  </a:lnTo>
                  <a:lnTo>
                    <a:pt x="49684" y="0"/>
                  </a:lnTo>
                  <a:close/>
                </a:path>
                <a:path w="86360" h="134619">
                  <a:moveTo>
                    <a:pt x="49684" y="25831"/>
                  </a:moveTo>
                  <a:lnTo>
                    <a:pt x="39087" y="25831"/>
                  </a:lnTo>
                  <a:lnTo>
                    <a:pt x="39087" y="53652"/>
                  </a:lnTo>
                  <a:lnTo>
                    <a:pt x="49684" y="53652"/>
                  </a:lnTo>
                  <a:lnTo>
                    <a:pt x="49684" y="25831"/>
                  </a:lnTo>
                  <a:close/>
                </a:path>
                <a:path w="86360" h="134619">
                  <a:moveTo>
                    <a:pt x="79617" y="25831"/>
                  </a:moveTo>
                  <a:lnTo>
                    <a:pt x="49684" y="25831"/>
                  </a:lnTo>
                  <a:lnTo>
                    <a:pt x="58301" y="27151"/>
                  </a:lnTo>
                  <a:lnTo>
                    <a:pt x="65589" y="30470"/>
                  </a:lnTo>
                  <a:lnTo>
                    <a:pt x="72877" y="35108"/>
                  </a:lnTo>
                  <a:lnTo>
                    <a:pt x="79617" y="2583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596240" y="3715343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9 900</a:t>
            </a:r>
          </a:p>
        </p:txBody>
      </p:sp>
      <p:sp>
        <p:nvSpPr>
          <p:cNvPr id="77" name="object 73"/>
          <p:cNvSpPr/>
          <p:nvPr/>
        </p:nvSpPr>
        <p:spPr>
          <a:xfrm>
            <a:off x="7391461" y="3864143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63790" y="3102972"/>
            <a:ext cx="402415" cy="386321"/>
            <a:chOff x="5522256" y="6287611"/>
            <a:chExt cx="691515" cy="691515"/>
          </a:xfrm>
        </p:grpSpPr>
        <p:sp>
          <p:nvSpPr>
            <p:cNvPr id="59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36519" y="3008450"/>
            <a:ext cx="2005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Подключается к кассам: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МТС Касса 5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МТС Касса 7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МТС Касса 9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3068824" y="3090695"/>
            <a:ext cx="398306" cy="400289"/>
            <a:chOff x="3068824" y="3571340"/>
            <a:chExt cx="398306" cy="400289"/>
          </a:xfrm>
        </p:grpSpPr>
        <p:sp>
          <p:nvSpPr>
            <p:cNvPr id="63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3534292" y="3093398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22,1х72х120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990950" y="342975"/>
            <a:ext cx="912373" cy="274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Срок поставки </a:t>
            </a:r>
          </a:p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апрель 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 </a:t>
            </a:r>
            <a:endParaRPr lang="ru-RU" sz="800" b="1" spc="5" dirty="0">
              <a:solidFill>
                <a:schemeClr val="bg1">
                  <a:lumMod val="65000"/>
                </a:schemeClr>
              </a:solidFill>
              <a:latin typeface="Corpid E1s SCd Light" panose="020B030304050206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558565" y="2284333"/>
            <a:ext cx="403531" cy="461665"/>
            <a:chOff x="3064064" y="2150157"/>
            <a:chExt cx="403531" cy="461665"/>
          </a:xfrm>
        </p:grpSpPr>
        <p:sp>
          <p:nvSpPr>
            <p:cNvPr id="79" name="object 38"/>
            <p:cNvSpPr/>
            <p:nvPr/>
          </p:nvSpPr>
          <p:spPr>
            <a:xfrm>
              <a:off x="3064064" y="2178590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07217" y="2150157"/>
              <a:ext cx="277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2">
                      <a:lumMod val="50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  <a:endParaRPr lang="ru-RU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86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378"/>
          <a:stretch/>
        </p:blipFill>
        <p:spPr>
          <a:xfrm>
            <a:off x="5486400" y="1421394"/>
            <a:ext cx="3502896" cy="2358150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Сканер </a:t>
            </a:r>
            <a:r>
              <a:rPr lang="ru-RU" sz="2400" dirty="0" err="1">
                <a:solidFill>
                  <a:srgbClr val="D41316"/>
                </a:solidFill>
              </a:rPr>
              <a:t>штрихкода</a:t>
            </a:r>
            <a:r>
              <a:rPr lang="ru-RU" sz="2400" dirty="0">
                <a:solidFill>
                  <a:srgbClr val="D41316"/>
                </a:solidFill>
              </a:rPr>
              <a:t> </a:t>
            </a:r>
            <a:r>
              <a:rPr lang="ru-RU" sz="2400" dirty="0" smtClean="0">
                <a:solidFill>
                  <a:srgbClr val="D41316"/>
                </a:solidFill>
              </a:rPr>
              <a:t>МТС </a:t>
            </a:r>
            <a:r>
              <a:rPr lang="en-US" sz="2400" dirty="0" smtClean="0">
                <a:solidFill>
                  <a:srgbClr val="D41316"/>
                </a:solidFill>
              </a:rPr>
              <a:t>SB 1101 </a:t>
            </a:r>
            <a:r>
              <a:rPr lang="en-US" sz="2400" dirty="0">
                <a:solidFill>
                  <a:srgbClr val="D41316"/>
                </a:solidFill>
              </a:rPr>
              <a:t>Plus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6607" y="1066065"/>
            <a:ext cx="5663206" cy="25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Идеальный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вариант для небольших магазинов со средним потоком покупателей. 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769" y="2260565"/>
            <a:ext cx="175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Ручной сканер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6240" y="3885483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2 2</a:t>
            </a:r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73"/>
          <p:cNvSpPr/>
          <p:nvPr/>
        </p:nvSpPr>
        <p:spPr>
          <a:xfrm>
            <a:off x="7391461" y="4034283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84889" y="2258684"/>
            <a:ext cx="1841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charset="0"/>
                <a:ea typeface="Arial" charset="0"/>
                <a:cs typeface="Arial" charset="0"/>
              </a:rPr>
              <a:t>Считывает 1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 коды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563790" y="3583233"/>
            <a:ext cx="402415" cy="386321"/>
            <a:chOff x="5522256" y="6287611"/>
            <a:chExt cx="691515" cy="691515"/>
          </a:xfrm>
        </p:grpSpPr>
        <p:sp>
          <p:nvSpPr>
            <p:cNvPr id="85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012769" y="3583712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3068824" y="3570956"/>
            <a:ext cx="398306" cy="400289"/>
            <a:chOff x="3068824" y="3571340"/>
            <a:chExt cx="398306" cy="400289"/>
          </a:xfrm>
        </p:grpSpPr>
        <p:sp>
          <p:nvSpPr>
            <p:cNvPr id="8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3569917" y="3573659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146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158х66х96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84889" y="2817921"/>
            <a:ext cx="204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 обзора (горизонтально/вертикально)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12769" y="2879322"/>
            <a:ext cx="18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Дальность сканирования 75 см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Группа 80"/>
          <p:cNvGrpSpPr/>
          <p:nvPr/>
        </p:nvGrpSpPr>
        <p:grpSpPr>
          <a:xfrm>
            <a:off x="3063840" y="2176657"/>
            <a:ext cx="403291" cy="403287"/>
            <a:chOff x="1214005" y="5035748"/>
            <a:chExt cx="691520" cy="691515"/>
          </a:xfrm>
        </p:grpSpPr>
        <p:sp>
          <p:nvSpPr>
            <p:cNvPr id="110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4"/>
          <p:cNvSpPr txBox="1"/>
          <p:nvPr/>
        </p:nvSpPr>
        <p:spPr>
          <a:xfrm>
            <a:off x="532055" y="4221860"/>
            <a:ext cx="4657462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Подходит для </a:t>
            </a:r>
            <a:r>
              <a:rPr lang="ru-RU" sz="9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минимаркетов</a:t>
            </a: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 зоомагазинов, отделов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бытовой техники, посуды и галантереи, </a:t>
            </a: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магазинов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одежды, игрушек, стройматериалов.</a:t>
            </a:r>
            <a:endParaRPr lang="en-US" sz="900" spc="-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539750" y="2182682"/>
            <a:ext cx="402892" cy="392198"/>
            <a:chOff x="5833089" y="6436113"/>
            <a:chExt cx="691515" cy="691515"/>
          </a:xfrm>
        </p:grpSpPr>
        <p:sp>
          <p:nvSpPr>
            <p:cNvPr id="132" name="object 57"/>
            <p:cNvSpPr/>
            <p:nvPr/>
          </p:nvSpPr>
          <p:spPr>
            <a:xfrm>
              <a:off x="5833089" y="643611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58"/>
            <p:cNvSpPr/>
            <p:nvPr/>
          </p:nvSpPr>
          <p:spPr>
            <a:xfrm>
              <a:off x="5992174" y="6644724"/>
              <a:ext cx="202565" cy="343535"/>
            </a:xfrm>
            <a:custGeom>
              <a:avLst/>
              <a:gdLst/>
              <a:ahLst/>
              <a:cxnLst/>
              <a:rect l="l" t="t" r="r" b="b"/>
              <a:pathLst>
                <a:path w="202565" h="343534">
                  <a:moveTo>
                    <a:pt x="136515" y="0"/>
                  </a:moveTo>
                  <a:lnTo>
                    <a:pt x="86704" y="1581"/>
                  </a:lnTo>
                  <a:lnTo>
                    <a:pt x="47753" y="11034"/>
                  </a:lnTo>
                  <a:lnTo>
                    <a:pt x="11950" y="32947"/>
                  </a:lnTo>
                  <a:lnTo>
                    <a:pt x="0" y="57657"/>
                  </a:lnTo>
                  <a:lnTo>
                    <a:pt x="2409" y="69570"/>
                  </a:lnTo>
                  <a:lnTo>
                    <a:pt x="9167" y="80572"/>
                  </a:lnTo>
                  <a:lnTo>
                    <a:pt x="19569" y="89933"/>
                  </a:lnTo>
                  <a:lnTo>
                    <a:pt x="32909" y="96923"/>
                  </a:lnTo>
                  <a:lnTo>
                    <a:pt x="20038" y="146183"/>
                  </a:lnTo>
                  <a:lnTo>
                    <a:pt x="10388" y="201023"/>
                  </a:lnTo>
                  <a:lnTo>
                    <a:pt x="3771" y="256631"/>
                  </a:lnTo>
                  <a:lnTo>
                    <a:pt x="0" y="308194"/>
                  </a:lnTo>
                  <a:lnTo>
                    <a:pt x="3770" y="321858"/>
                  </a:lnTo>
                  <a:lnTo>
                    <a:pt x="14116" y="332901"/>
                  </a:lnTo>
                  <a:lnTo>
                    <a:pt x="29583" y="340286"/>
                  </a:lnTo>
                  <a:lnTo>
                    <a:pt x="48721" y="342978"/>
                  </a:lnTo>
                  <a:lnTo>
                    <a:pt x="122153" y="342978"/>
                  </a:lnTo>
                  <a:lnTo>
                    <a:pt x="125273" y="339868"/>
                  </a:lnTo>
                  <a:lnTo>
                    <a:pt x="125273" y="329062"/>
                  </a:lnTo>
                  <a:lnTo>
                    <a:pt x="48721" y="329062"/>
                  </a:lnTo>
                  <a:lnTo>
                    <a:pt x="35328" y="327397"/>
                  </a:lnTo>
                  <a:lnTo>
                    <a:pt x="24250" y="322912"/>
                  </a:lnTo>
                  <a:lnTo>
                    <a:pt x="16706" y="316371"/>
                  </a:lnTo>
                  <a:lnTo>
                    <a:pt x="13979" y="308719"/>
                  </a:lnTo>
                  <a:lnTo>
                    <a:pt x="13933" y="308194"/>
                  </a:lnTo>
                  <a:lnTo>
                    <a:pt x="14156" y="303890"/>
                  </a:lnTo>
                  <a:lnTo>
                    <a:pt x="14497" y="298037"/>
                  </a:lnTo>
                  <a:lnTo>
                    <a:pt x="14743" y="294226"/>
                  </a:lnTo>
                  <a:lnTo>
                    <a:pt x="23010" y="293167"/>
                  </a:lnTo>
                  <a:lnTo>
                    <a:pt x="30933" y="290387"/>
                  </a:lnTo>
                  <a:lnTo>
                    <a:pt x="38334" y="285964"/>
                  </a:lnTo>
                  <a:lnTo>
                    <a:pt x="44847" y="280142"/>
                  </a:lnTo>
                  <a:lnTo>
                    <a:pt x="15727" y="280142"/>
                  </a:lnTo>
                  <a:lnTo>
                    <a:pt x="20309" y="232472"/>
                  </a:lnTo>
                  <a:lnTo>
                    <a:pt x="27185" y="183402"/>
                  </a:lnTo>
                  <a:lnTo>
                    <a:pt x="36483" y="136350"/>
                  </a:lnTo>
                  <a:lnTo>
                    <a:pt x="48333" y="94734"/>
                  </a:lnTo>
                  <a:lnTo>
                    <a:pt x="48972" y="92902"/>
                  </a:lnTo>
                  <a:lnTo>
                    <a:pt x="48815" y="90881"/>
                  </a:lnTo>
                  <a:lnTo>
                    <a:pt x="46982" y="87447"/>
                  </a:lnTo>
                  <a:lnTo>
                    <a:pt x="45391" y="86190"/>
                  </a:lnTo>
                  <a:lnTo>
                    <a:pt x="43506" y="85708"/>
                  </a:lnTo>
                  <a:lnTo>
                    <a:pt x="33916" y="82209"/>
                  </a:lnTo>
                  <a:lnTo>
                    <a:pt x="25779" y="77248"/>
                  </a:lnTo>
                  <a:lnTo>
                    <a:pt x="19487" y="71243"/>
                  </a:lnTo>
                  <a:lnTo>
                    <a:pt x="15434" y="64610"/>
                  </a:lnTo>
                  <a:lnTo>
                    <a:pt x="139377" y="64610"/>
                  </a:lnTo>
                  <a:lnTo>
                    <a:pt x="138416" y="63820"/>
                  </a:lnTo>
                  <a:lnTo>
                    <a:pt x="126823" y="57657"/>
                  </a:lnTo>
                  <a:lnTo>
                    <a:pt x="139412" y="50694"/>
                  </a:lnTo>
                  <a:lnTo>
                    <a:pt x="16072" y="50694"/>
                  </a:lnTo>
                  <a:lnTo>
                    <a:pt x="64356" y="20149"/>
                  </a:lnTo>
                  <a:lnTo>
                    <a:pt x="118896" y="13313"/>
                  </a:lnTo>
                  <a:lnTo>
                    <a:pt x="202247" y="13313"/>
                  </a:lnTo>
                  <a:lnTo>
                    <a:pt x="200077" y="9983"/>
                  </a:lnTo>
                  <a:lnTo>
                    <a:pt x="196475" y="9124"/>
                  </a:lnTo>
                  <a:lnTo>
                    <a:pt x="136515" y="0"/>
                  </a:lnTo>
                  <a:close/>
                </a:path>
                <a:path w="202565" h="343534">
                  <a:moveTo>
                    <a:pt x="109997" y="176083"/>
                  </a:moveTo>
                  <a:lnTo>
                    <a:pt x="95766" y="176083"/>
                  </a:lnTo>
                  <a:lnTo>
                    <a:pt x="76709" y="264970"/>
                  </a:lnTo>
                  <a:lnTo>
                    <a:pt x="76552" y="265944"/>
                  </a:lnTo>
                  <a:lnTo>
                    <a:pt x="76552" y="266436"/>
                  </a:lnTo>
                  <a:lnTo>
                    <a:pt x="79216" y="283562"/>
                  </a:lnTo>
                  <a:lnTo>
                    <a:pt x="86557" y="298037"/>
                  </a:lnTo>
                  <a:lnTo>
                    <a:pt x="97597" y="308719"/>
                  </a:lnTo>
                  <a:lnTo>
                    <a:pt x="111357" y="314466"/>
                  </a:lnTo>
                  <a:lnTo>
                    <a:pt x="111357" y="329062"/>
                  </a:lnTo>
                  <a:lnTo>
                    <a:pt x="125273" y="329062"/>
                  </a:lnTo>
                  <a:lnTo>
                    <a:pt x="125273" y="304341"/>
                  </a:lnTo>
                  <a:lnTo>
                    <a:pt x="122153" y="301220"/>
                  </a:lnTo>
                  <a:lnTo>
                    <a:pt x="118310" y="301220"/>
                  </a:lnTo>
                  <a:lnTo>
                    <a:pt x="107612" y="298547"/>
                  </a:lnTo>
                  <a:lnTo>
                    <a:pt x="98826" y="291252"/>
                  </a:lnTo>
                  <a:lnTo>
                    <a:pt x="92825" y="280423"/>
                  </a:lnTo>
                  <a:lnTo>
                    <a:pt x="90478" y="267148"/>
                  </a:lnTo>
                  <a:lnTo>
                    <a:pt x="109997" y="176083"/>
                  </a:lnTo>
                  <a:close/>
                </a:path>
                <a:path w="202565" h="343534">
                  <a:moveTo>
                    <a:pt x="139545" y="85499"/>
                  </a:moveTo>
                  <a:lnTo>
                    <a:pt x="101570" y="103837"/>
                  </a:lnTo>
                  <a:lnTo>
                    <a:pt x="87346" y="141031"/>
                  </a:lnTo>
                  <a:lnTo>
                    <a:pt x="88342" y="152182"/>
                  </a:lnTo>
                  <a:lnTo>
                    <a:pt x="91787" y="162523"/>
                  </a:lnTo>
                  <a:lnTo>
                    <a:pt x="84304" y="164350"/>
                  </a:lnTo>
                  <a:lnTo>
                    <a:pt x="52189" y="196049"/>
                  </a:lnTo>
                  <a:lnTo>
                    <a:pt x="48732" y="234215"/>
                  </a:lnTo>
                  <a:lnTo>
                    <a:pt x="46355" y="248477"/>
                  </a:lnTo>
                  <a:lnTo>
                    <a:pt x="22658" y="279619"/>
                  </a:lnTo>
                  <a:lnTo>
                    <a:pt x="15727" y="280142"/>
                  </a:lnTo>
                  <a:lnTo>
                    <a:pt x="44847" y="280142"/>
                  </a:lnTo>
                  <a:lnTo>
                    <a:pt x="62531" y="236206"/>
                  </a:lnTo>
                  <a:lnTo>
                    <a:pt x="62636" y="217453"/>
                  </a:lnTo>
                  <a:lnTo>
                    <a:pt x="63121" y="208977"/>
                  </a:lnTo>
                  <a:lnTo>
                    <a:pt x="88290" y="176627"/>
                  </a:lnTo>
                  <a:lnTo>
                    <a:pt x="95766" y="176083"/>
                  </a:lnTo>
                  <a:lnTo>
                    <a:pt x="109997" y="176083"/>
                  </a:lnTo>
                  <a:lnTo>
                    <a:pt x="111682" y="168219"/>
                  </a:lnTo>
                  <a:lnTo>
                    <a:pt x="111022" y="165884"/>
                  </a:lnTo>
                  <a:lnTo>
                    <a:pt x="108802" y="163528"/>
                  </a:lnTo>
                  <a:lnTo>
                    <a:pt x="108342" y="162764"/>
                  </a:lnTo>
                  <a:lnTo>
                    <a:pt x="107766" y="162041"/>
                  </a:lnTo>
                  <a:lnTo>
                    <a:pt x="127556" y="162041"/>
                  </a:lnTo>
                  <a:lnTo>
                    <a:pt x="129692" y="160921"/>
                  </a:lnTo>
                  <a:lnTo>
                    <a:pt x="132299" y="157162"/>
                  </a:lnTo>
                  <a:lnTo>
                    <a:pt x="132582" y="154774"/>
                  </a:lnTo>
                  <a:lnTo>
                    <a:pt x="131797" y="152638"/>
                  </a:lnTo>
                  <a:lnTo>
                    <a:pt x="131226" y="148125"/>
                  </a:lnTo>
                  <a:lnTo>
                    <a:pt x="101724" y="148125"/>
                  </a:lnTo>
                  <a:lnTo>
                    <a:pt x="101296" y="141660"/>
                  </a:lnTo>
                  <a:lnTo>
                    <a:pt x="123471" y="103276"/>
                  </a:lnTo>
                  <a:lnTo>
                    <a:pt x="130990" y="100284"/>
                  </a:lnTo>
                  <a:lnTo>
                    <a:pt x="178300" y="100284"/>
                  </a:lnTo>
                  <a:lnTo>
                    <a:pt x="185292" y="98535"/>
                  </a:lnTo>
                  <a:lnTo>
                    <a:pt x="187313" y="96378"/>
                  </a:lnTo>
                  <a:lnTo>
                    <a:pt x="188327" y="90797"/>
                  </a:lnTo>
                  <a:lnTo>
                    <a:pt x="158895" y="90797"/>
                  </a:lnTo>
                  <a:lnTo>
                    <a:pt x="156978" y="86075"/>
                  </a:lnTo>
                  <a:lnTo>
                    <a:pt x="141723" y="86075"/>
                  </a:lnTo>
                  <a:lnTo>
                    <a:pt x="141032" y="85792"/>
                  </a:lnTo>
                  <a:lnTo>
                    <a:pt x="140299" y="85541"/>
                  </a:lnTo>
                  <a:lnTo>
                    <a:pt x="139545" y="85499"/>
                  </a:lnTo>
                  <a:close/>
                </a:path>
                <a:path w="202565" h="343534">
                  <a:moveTo>
                    <a:pt x="178300" y="100284"/>
                  </a:moveTo>
                  <a:lnTo>
                    <a:pt x="130990" y="100284"/>
                  </a:lnTo>
                  <a:lnTo>
                    <a:pt x="124106" y="112870"/>
                  </a:lnTo>
                  <a:lnTo>
                    <a:pt x="119581" y="125520"/>
                  </a:lnTo>
                  <a:lnTo>
                    <a:pt x="117245" y="137512"/>
                  </a:lnTo>
                  <a:lnTo>
                    <a:pt x="116928" y="148125"/>
                  </a:lnTo>
                  <a:lnTo>
                    <a:pt x="131226" y="148125"/>
                  </a:lnTo>
                  <a:lnTo>
                    <a:pt x="130724" y="144162"/>
                  </a:lnTo>
                  <a:lnTo>
                    <a:pt x="132336" y="131916"/>
                  </a:lnTo>
                  <a:lnTo>
                    <a:pt x="137159" y="117747"/>
                  </a:lnTo>
                  <a:lnTo>
                    <a:pt x="145723" y="103498"/>
                  </a:lnTo>
                  <a:lnTo>
                    <a:pt x="165446" y="103498"/>
                  </a:lnTo>
                  <a:lnTo>
                    <a:pt x="178300" y="100284"/>
                  </a:lnTo>
                  <a:close/>
                </a:path>
                <a:path w="202565" h="343534">
                  <a:moveTo>
                    <a:pt x="165446" y="103498"/>
                  </a:moveTo>
                  <a:lnTo>
                    <a:pt x="145723" y="103498"/>
                  </a:lnTo>
                  <a:lnTo>
                    <a:pt x="150005" y="105635"/>
                  </a:lnTo>
                  <a:lnTo>
                    <a:pt x="151492" y="106357"/>
                  </a:lnTo>
                  <a:lnTo>
                    <a:pt x="153178" y="106566"/>
                  </a:lnTo>
                  <a:lnTo>
                    <a:pt x="165446" y="103498"/>
                  </a:lnTo>
                  <a:close/>
                </a:path>
                <a:path w="202565" h="343534">
                  <a:moveTo>
                    <a:pt x="201836" y="16444"/>
                  </a:moveTo>
                  <a:lnTo>
                    <a:pt x="160016" y="16444"/>
                  </a:lnTo>
                  <a:lnTo>
                    <a:pt x="166533" y="17410"/>
                  </a:lnTo>
                  <a:lnTo>
                    <a:pt x="173159" y="18505"/>
                  </a:lnTo>
                  <a:lnTo>
                    <a:pt x="179915" y="19755"/>
                  </a:lnTo>
                  <a:lnTo>
                    <a:pt x="186821" y="21187"/>
                  </a:lnTo>
                  <a:lnTo>
                    <a:pt x="174895" y="86787"/>
                  </a:lnTo>
                  <a:lnTo>
                    <a:pt x="158895" y="90797"/>
                  </a:lnTo>
                  <a:lnTo>
                    <a:pt x="188327" y="90797"/>
                  </a:lnTo>
                  <a:lnTo>
                    <a:pt x="201836" y="16444"/>
                  </a:lnTo>
                  <a:close/>
                </a:path>
                <a:path w="202565" h="343534">
                  <a:moveTo>
                    <a:pt x="139377" y="64610"/>
                  </a:moveTo>
                  <a:lnTo>
                    <a:pt x="90468" y="64610"/>
                  </a:lnTo>
                  <a:lnTo>
                    <a:pt x="106842" y="66210"/>
                  </a:lnTo>
                  <a:lnTo>
                    <a:pt x="121392" y="70666"/>
                  </a:lnTo>
                  <a:lnTo>
                    <a:pt x="133295" y="77460"/>
                  </a:lnTo>
                  <a:lnTo>
                    <a:pt x="141723" y="86075"/>
                  </a:lnTo>
                  <a:lnTo>
                    <a:pt x="156978" y="86075"/>
                  </a:lnTo>
                  <a:lnTo>
                    <a:pt x="154770" y="80635"/>
                  </a:lnTo>
                  <a:lnTo>
                    <a:pt x="147838" y="71561"/>
                  </a:lnTo>
                  <a:lnTo>
                    <a:pt x="139377" y="64610"/>
                  </a:lnTo>
                  <a:close/>
                </a:path>
                <a:path w="202565" h="343534">
                  <a:moveTo>
                    <a:pt x="202247" y="13313"/>
                  </a:moveTo>
                  <a:lnTo>
                    <a:pt x="118896" y="13313"/>
                  </a:lnTo>
                  <a:lnTo>
                    <a:pt x="125488" y="13412"/>
                  </a:lnTo>
                  <a:lnTo>
                    <a:pt x="132277" y="13701"/>
                  </a:lnTo>
                  <a:lnTo>
                    <a:pt x="139244" y="14165"/>
                  </a:lnTo>
                  <a:lnTo>
                    <a:pt x="146372" y="14789"/>
                  </a:lnTo>
                  <a:lnTo>
                    <a:pt x="146309" y="15166"/>
                  </a:lnTo>
                  <a:lnTo>
                    <a:pt x="146152" y="15501"/>
                  </a:lnTo>
                  <a:lnTo>
                    <a:pt x="146152" y="15899"/>
                  </a:lnTo>
                  <a:lnTo>
                    <a:pt x="141697" y="29291"/>
                  </a:lnTo>
                  <a:lnTo>
                    <a:pt x="129630" y="40368"/>
                  </a:lnTo>
                  <a:lnTo>
                    <a:pt x="111904" y="47909"/>
                  </a:lnTo>
                  <a:lnTo>
                    <a:pt x="90468" y="50694"/>
                  </a:lnTo>
                  <a:lnTo>
                    <a:pt x="139412" y="50694"/>
                  </a:lnTo>
                  <a:lnTo>
                    <a:pt x="140355" y="50172"/>
                  </a:lnTo>
                  <a:lnTo>
                    <a:pt x="150770" y="40545"/>
                  </a:lnTo>
                  <a:lnTo>
                    <a:pt x="157509" y="29171"/>
                  </a:lnTo>
                  <a:lnTo>
                    <a:pt x="160016" y="16444"/>
                  </a:lnTo>
                  <a:lnTo>
                    <a:pt x="201836" y="16444"/>
                  </a:lnTo>
                  <a:lnTo>
                    <a:pt x="202334" y="13701"/>
                  </a:lnTo>
                  <a:lnTo>
                    <a:pt x="202247" y="13313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646464"/>
                  </a:solidFill>
                </a:ln>
                <a:noFill/>
              </a:endParaRPr>
            </a:p>
          </p:txBody>
        </p:sp>
        <p:sp>
          <p:nvSpPr>
            <p:cNvPr id="134" name="object 59"/>
            <p:cNvSpPr/>
            <p:nvPr/>
          </p:nvSpPr>
          <p:spPr>
            <a:xfrm>
              <a:off x="6354057" y="6570149"/>
              <a:ext cx="55880" cy="264795"/>
            </a:xfrm>
            <a:custGeom>
              <a:avLst/>
              <a:gdLst/>
              <a:ahLst/>
              <a:cxnLst/>
              <a:rect l="l" t="t" r="r" b="b"/>
              <a:pathLst>
                <a:path w="55880" h="26479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26"/>
                  </a:lnTo>
                  <a:lnTo>
                    <a:pt x="6963" y="13926"/>
                  </a:lnTo>
                  <a:lnTo>
                    <a:pt x="18531" y="22103"/>
                  </a:lnTo>
                  <a:lnTo>
                    <a:pt x="29810" y="45590"/>
                  </a:lnTo>
                  <a:lnTo>
                    <a:pt x="38364" y="82820"/>
                  </a:lnTo>
                  <a:lnTo>
                    <a:pt x="41757" y="132226"/>
                  </a:lnTo>
                  <a:lnTo>
                    <a:pt x="38364" y="181634"/>
                  </a:lnTo>
                  <a:lnTo>
                    <a:pt x="29810" y="218867"/>
                  </a:lnTo>
                  <a:lnTo>
                    <a:pt x="18531" y="242358"/>
                  </a:lnTo>
                  <a:lnTo>
                    <a:pt x="6963" y="250536"/>
                  </a:lnTo>
                  <a:lnTo>
                    <a:pt x="3120" y="250536"/>
                  </a:lnTo>
                  <a:lnTo>
                    <a:pt x="0" y="253646"/>
                  </a:lnTo>
                  <a:lnTo>
                    <a:pt x="0" y="261342"/>
                  </a:lnTo>
                  <a:lnTo>
                    <a:pt x="3120" y="264452"/>
                  </a:lnTo>
                  <a:lnTo>
                    <a:pt x="6963" y="264452"/>
                  </a:lnTo>
                  <a:lnTo>
                    <a:pt x="27923" y="252806"/>
                  </a:lnTo>
                  <a:lnTo>
                    <a:pt x="43184" y="222378"/>
                  </a:lnTo>
                  <a:lnTo>
                    <a:pt x="52512" y="179930"/>
                  </a:lnTo>
                  <a:lnTo>
                    <a:pt x="55673" y="132226"/>
                  </a:lnTo>
                  <a:lnTo>
                    <a:pt x="52512" y="84522"/>
                  </a:lnTo>
                  <a:lnTo>
                    <a:pt x="43184" y="42074"/>
                  </a:lnTo>
                  <a:lnTo>
                    <a:pt x="27923" y="11645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0"/>
            <p:cNvSpPr/>
            <p:nvPr/>
          </p:nvSpPr>
          <p:spPr>
            <a:xfrm>
              <a:off x="6298385" y="6597987"/>
              <a:ext cx="55880" cy="208915"/>
            </a:xfrm>
            <a:custGeom>
              <a:avLst/>
              <a:gdLst/>
              <a:ahLst/>
              <a:cxnLst/>
              <a:rect l="l" t="t" r="r" b="b"/>
              <a:pathLst>
                <a:path w="55880" h="20891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19343" y="20555"/>
                  </a:lnTo>
                  <a:lnTo>
                    <a:pt x="30533" y="39161"/>
                  </a:lnTo>
                  <a:lnTo>
                    <a:pt x="38635" y="67763"/>
                  </a:lnTo>
                  <a:lnTo>
                    <a:pt x="41757" y="104394"/>
                  </a:lnTo>
                  <a:lnTo>
                    <a:pt x="38635" y="141023"/>
                  </a:lnTo>
                  <a:lnTo>
                    <a:pt x="30533" y="169623"/>
                  </a:lnTo>
                  <a:lnTo>
                    <a:pt x="19343" y="188225"/>
                  </a:lnTo>
                  <a:lnTo>
                    <a:pt x="6963" y="194863"/>
                  </a:lnTo>
                  <a:lnTo>
                    <a:pt x="3120" y="194863"/>
                  </a:lnTo>
                  <a:lnTo>
                    <a:pt x="0" y="197973"/>
                  </a:lnTo>
                  <a:lnTo>
                    <a:pt x="0" y="205669"/>
                  </a:lnTo>
                  <a:lnTo>
                    <a:pt x="3120" y="208778"/>
                  </a:lnTo>
                  <a:lnTo>
                    <a:pt x="6963" y="208778"/>
                  </a:lnTo>
                  <a:lnTo>
                    <a:pt x="26289" y="200836"/>
                  </a:lnTo>
                  <a:lnTo>
                    <a:pt x="41731" y="178901"/>
                  </a:lnTo>
                  <a:lnTo>
                    <a:pt x="51967" y="145808"/>
                  </a:lnTo>
                  <a:lnTo>
                    <a:pt x="55673" y="104394"/>
                  </a:lnTo>
                  <a:lnTo>
                    <a:pt x="51967" y="62974"/>
                  </a:lnTo>
                  <a:lnTo>
                    <a:pt x="41731" y="29878"/>
                  </a:lnTo>
                  <a:lnTo>
                    <a:pt x="26289" y="7942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1"/>
            <p:cNvSpPr/>
            <p:nvPr/>
          </p:nvSpPr>
          <p:spPr>
            <a:xfrm>
              <a:off x="6242708" y="6625827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80" h="153670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20355" y="18927"/>
                  </a:lnTo>
                  <a:lnTo>
                    <a:pt x="31432" y="32500"/>
                  </a:lnTo>
                  <a:lnTo>
                    <a:pt x="38973" y="52439"/>
                  </a:lnTo>
                  <a:lnTo>
                    <a:pt x="41757" y="76552"/>
                  </a:lnTo>
                  <a:lnTo>
                    <a:pt x="38973" y="100663"/>
                  </a:lnTo>
                  <a:lnTo>
                    <a:pt x="31432" y="120599"/>
                  </a:lnTo>
                  <a:lnTo>
                    <a:pt x="20355" y="134168"/>
                  </a:lnTo>
                  <a:lnTo>
                    <a:pt x="6963" y="139179"/>
                  </a:lnTo>
                  <a:lnTo>
                    <a:pt x="3120" y="139179"/>
                  </a:lnTo>
                  <a:lnTo>
                    <a:pt x="0" y="142299"/>
                  </a:lnTo>
                  <a:lnTo>
                    <a:pt x="0" y="149995"/>
                  </a:lnTo>
                  <a:lnTo>
                    <a:pt x="3120" y="153105"/>
                  </a:lnTo>
                  <a:lnTo>
                    <a:pt x="6963" y="153105"/>
                  </a:lnTo>
                  <a:lnTo>
                    <a:pt x="26100" y="147179"/>
                  </a:lnTo>
                  <a:lnTo>
                    <a:pt x="41568" y="130924"/>
                  </a:lnTo>
                  <a:lnTo>
                    <a:pt x="51913" y="106620"/>
                  </a:lnTo>
                  <a:lnTo>
                    <a:pt x="55684" y="76552"/>
                  </a:lnTo>
                  <a:lnTo>
                    <a:pt x="51913" y="46479"/>
                  </a:lnTo>
                  <a:lnTo>
                    <a:pt x="41568" y="22177"/>
                  </a:lnTo>
                  <a:lnTo>
                    <a:pt x="26100" y="5924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3063840" y="2884624"/>
            <a:ext cx="402892" cy="392198"/>
            <a:chOff x="3063840" y="2193501"/>
            <a:chExt cx="402892" cy="392198"/>
          </a:xfrm>
        </p:grpSpPr>
        <p:sp>
          <p:nvSpPr>
            <p:cNvPr id="96" name="object 57"/>
            <p:cNvSpPr/>
            <p:nvPr/>
          </p:nvSpPr>
          <p:spPr>
            <a:xfrm>
              <a:off x="3063840" y="2193501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Freeform 7"/>
            <p:cNvSpPr>
              <a:spLocks noEditPoints="1"/>
            </p:cNvSpPr>
            <p:nvPr/>
          </p:nvSpPr>
          <p:spPr bwMode="auto">
            <a:xfrm>
              <a:off x="3126375" y="2241975"/>
              <a:ext cx="288909" cy="288909"/>
            </a:xfrm>
            <a:custGeom>
              <a:avLst/>
              <a:gdLst>
                <a:gd name="T0" fmla="*/ 4463 w 6434"/>
                <a:gd name="T1" fmla="*/ 4161 h 6434"/>
                <a:gd name="T2" fmla="*/ 5420 w 6434"/>
                <a:gd name="T3" fmla="*/ 3901 h 6434"/>
                <a:gd name="T4" fmla="*/ 6071 w 6434"/>
                <a:gd name="T5" fmla="*/ 3476 h 6434"/>
                <a:gd name="T6" fmla="*/ 6118 w 6434"/>
                <a:gd name="T7" fmla="*/ 3022 h 6434"/>
                <a:gd name="T8" fmla="*/ 5549 w 6434"/>
                <a:gd name="T9" fmla="*/ 2589 h 6434"/>
                <a:gd name="T10" fmla="*/ 4467 w 6434"/>
                <a:gd name="T11" fmla="*/ 2271 h 6434"/>
                <a:gd name="T12" fmla="*/ 1029 w 6434"/>
                <a:gd name="T13" fmla="*/ 2523 h 6434"/>
                <a:gd name="T14" fmla="*/ 367 w 6434"/>
                <a:gd name="T15" fmla="*/ 2942 h 6434"/>
                <a:gd name="T16" fmla="*/ 316 w 6434"/>
                <a:gd name="T17" fmla="*/ 3412 h 6434"/>
                <a:gd name="T18" fmla="*/ 887 w 6434"/>
                <a:gd name="T19" fmla="*/ 3847 h 6434"/>
                <a:gd name="T20" fmla="*/ 1967 w 6434"/>
                <a:gd name="T21" fmla="*/ 4161 h 6434"/>
                <a:gd name="T22" fmla="*/ 1967 w 6434"/>
                <a:gd name="T23" fmla="*/ 2269 h 6434"/>
                <a:gd name="T24" fmla="*/ 2827 w 6434"/>
                <a:gd name="T25" fmla="*/ 491 h 6434"/>
                <a:gd name="T26" fmla="*/ 2429 w 6434"/>
                <a:gd name="T27" fmla="*/ 1295 h 6434"/>
                <a:gd name="T28" fmla="*/ 2429 w 6434"/>
                <a:gd name="T29" fmla="*/ 1965 h 6434"/>
                <a:gd name="T30" fmla="*/ 2478 w 6434"/>
                <a:gd name="T31" fmla="*/ 2164 h 6434"/>
                <a:gd name="T32" fmla="*/ 2166 w 6434"/>
                <a:gd name="T33" fmla="*/ 3215 h 6434"/>
                <a:gd name="T34" fmla="*/ 3215 w 6434"/>
                <a:gd name="T35" fmla="*/ 4266 h 6434"/>
                <a:gd name="T36" fmla="*/ 4250 w 6434"/>
                <a:gd name="T37" fmla="*/ 3710 h 6434"/>
                <a:gd name="T38" fmla="*/ 4014 w 6434"/>
                <a:gd name="T39" fmla="*/ 2209 h 6434"/>
                <a:gd name="T40" fmla="*/ 3901 w 6434"/>
                <a:gd name="T41" fmla="*/ 2587 h 6434"/>
                <a:gd name="T42" fmla="*/ 3724 w 6434"/>
                <a:gd name="T43" fmla="*/ 2685 h 6434"/>
                <a:gd name="T44" fmla="*/ 3235 w 6434"/>
                <a:gd name="T45" fmla="*/ 2098 h 6434"/>
                <a:gd name="T46" fmla="*/ 3237 w 6434"/>
                <a:gd name="T47" fmla="*/ 2014 h 6434"/>
                <a:gd name="T48" fmla="*/ 3708 w 6434"/>
                <a:gd name="T49" fmla="*/ 1525 h 6434"/>
                <a:gd name="T50" fmla="*/ 3896 w 6434"/>
                <a:gd name="T51" fmla="*/ 1603 h 6434"/>
                <a:gd name="T52" fmla="*/ 3999 w 6434"/>
                <a:gd name="T53" fmla="*/ 1950 h 6434"/>
                <a:gd name="T54" fmla="*/ 3901 w 6434"/>
                <a:gd name="T55" fmla="*/ 1014 h 6434"/>
                <a:gd name="T56" fmla="*/ 3478 w 6434"/>
                <a:gd name="T57" fmla="*/ 363 h 6434"/>
                <a:gd name="T58" fmla="*/ 3389 w 6434"/>
                <a:gd name="T59" fmla="*/ 27 h 6434"/>
                <a:gd name="T60" fmla="*/ 3927 w 6434"/>
                <a:gd name="T61" fmla="*/ 503 h 6434"/>
                <a:gd name="T62" fmla="*/ 4319 w 6434"/>
                <a:gd name="T63" fmla="*/ 1472 h 6434"/>
                <a:gd name="T64" fmla="*/ 5126 w 6434"/>
                <a:gd name="T65" fmla="*/ 2158 h 6434"/>
                <a:gd name="T66" fmla="*/ 6034 w 6434"/>
                <a:gd name="T67" fmla="*/ 2576 h 6434"/>
                <a:gd name="T68" fmla="*/ 6428 w 6434"/>
                <a:gd name="T69" fmla="*/ 3129 h 6434"/>
                <a:gd name="T70" fmla="*/ 6202 w 6434"/>
                <a:gd name="T71" fmla="*/ 3712 h 6434"/>
                <a:gd name="T72" fmla="*/ 5426 w 6434"/>
                <a:gd name="T73" fmla="*/ 4174 h 6434"/>
                <a:gd name="T74" fmla="*/ 4387 w 6434"/>
                <a:gd name="T75" fmla="*/ 4646 h 6434"/>
                <a:gd name="T76" fmla="*/ 4730 w 6434"/>
                <a:gd name="T77" fmla="*/ 4900 h 6434"/>
                <a:gd name="T78" fmla="*/ 4783 w 6434"/>
                <a:gd name="T79" fmla="*/ 5097 h 6434"/>
                <a:gd name="T80" fmla="*/ 4022 w 6434"/>
                <a:gd name="T81" fmla="*/ 5416 h 6434"/>
                <a:gd name="T82" fmla="*/ 3648 w 6434"/>
                <a:gd name="T83" fmla="*/ 4810 h 6434"/>
                <a:gd name="T84" fmla="*/ 3800 w 6434"/>
                <a:gd name="T85" fmla="*/ 4683 h 6434"/>
                <a:gd name="T86" fmla="*/ 4161 w 6434"/>
                <a:gd name="T87" fmla="*/ 4467 h 6434"/>
                <a:gd name="T88" fmla="*/ 2305 w 6434"/>
                <a:gd name="T89" fmla="*/ 4646 h 6434"/>
                <a:gd name="T90" fmla="*/ 2644 w 6434"/>
                <a:gd name="T91" fmla="*/ 5662 h 6434"/>
                <a:gd name="T92" fmla="*/ 3086 w 6434"/>
                <a:gd name="T93" fmla="*/ 6151 h 6434"/>
                <a:gd name="T94" fmla="*/ 3486 w 6434"/>
                <a:gd name="T95" fmla="*/ 6067 h 6434"/>
                <a:gd name="T96" fmla="*/ 3683 w 6434"/>
                <a:gd name="T97" fmla="*/ 6114 h 6434"/>
                <a:gd name="T98" fmla="*/ 3517 w 6434"/>
                <a:gd name="T99" fmla="*/ 6356 h 6434"/>
                <a:gd name="T100" fmla="*/ 2960 w 6434"/>
                <a:gd name="T101" fmla="*/ 6374 h 6434"/>
                <a:gd name="T102" fmla="*/ 2439 w 6434"/>
                <a:gd name="T103" fmla="*/ 5820 h 6434"/>
                <a:gd name="T104" fmla="*/ 2073 w 6434"/>
                <a:gd name="T105" fmla="*/ 4790 h 6434"/>
                <a:gd name="T106" fmla="*/ 1154 w 6434"/>
                <a:gd name="T107" fmla="*/ 4225 h 6434"/>
                <a:gd name="T108" fmla="*/ 312 w 6434"/>
                <a:gd name="T109" fmla="*/ 3782 h 6434"/>
                <a:gd name="T110" fmla="*/ 0 w 6434"/>
                <a:gd name="T111" fmla="*/ 3215 h 6434"/>
                <a:gd name="T112" fmla="*/ 304 w 6434"/>
                <a:gd name="T113" fmla="*/ 2650 h 6434"/>
                <a:gd name="T114" fmla="*/ 1141 w 6434"/>
                <a:gd name="T115" fmla="*/ 2209 h 6434"/>
                <a:gd name="T116" fmla="*/ 2073 w 6434"/>
                <a:gd name="T117" fmla="*/ 1644 h 6434"/>
                <a:gd name="T118" fmla="*/ 2439 w 6434"/>
                <a:gd name="T119" fmla="*/ 614 h 6434"/>
                <a:gd name="T120" fmla="*/ 2960 w 6434"/>
                <a:gd name="T121" fmla="*/ 60 h 6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34" h="6434">
                  <a:moveTo>
                    <a:pt x="4467" y="2271"/>
                  </a:moveTo>
                  <a:lnTo>
                    <a:pt x="4496" y="2585"/>
                  </a:lnTo>
                  <a:lnTo>
                    <a:pt x="4516" y="2901"/>
                  </a:lnTo>
                  <a:lnTo>
                    <a:pt x="4521" y="3215"/>
                  </a:lnTo>
                  <a:lnTo>
                    <a:pt x="4514" y="3533"/>
                  </a:lnTo>
                  <a:lnTo>
                    <a:pt x="4496" y="3847"/>
                  </a:lnTo>
                  <a:lnTo>
                    <a:pt x="4463" y="4161"/>
                  </a:lnTo>
                  <a:lnTo>
                    <a:pt x="4465" y="4161"/>
                  </a:lnTo>
                  <a:lnTo>
                    <a:pt x="4646" y="4128"/>
                  </a:lnTo>
                  <a:lnTo>
                    <a:pt x="4818" y="4090"/>
                  </a:lnTo>
                  <a:lnTo>
                    <a:pt x="4983" y="4048"/>
                  </a:lnTo>
                  <a:lnTo>
                    <a:pt x="5137" y="4003"/>
                  </a:lnTo>
                  <a:lnTo>
                    <a:pt x="5284" y="3954"/>
                  </a:lnTo>
                  <a:lnTo>
                    <a:pt x="5420" y="3901"/>
                  </a:lnTo>
                  <a:lnTo>
                    <a:pt x="5545" y="3847"/>
                  </a:lnTo>
                  <a:lnTo>
                    <a:pt x="5660" y="3788"/>
                  </a:lnTo>
                  <a:lnTo>
                    <a:pt x="5765" y="3730"/>
                  </a:lnTo>
                  <a:lnTo>
                    <a:pt x="5859" y="3667"/>
                  </a:lnTo>
                  <a:lnTo>
                    <a:pt x="5943" y="3605"/>
                  </a:lnTo>
                  <a:lnTo>
                    <a:pt x="6013" y="3541"/>
                  </a:lnTo>
                  <a:lnTo>
                    <a:pt x="6071" y="3476"/>
                  </a:lnTo>
                  <a:lnTo>
                    <a:pt x="6118" y="3412"/>
                  </a:lnTo>
                  <a:lnTo>
                    <a:pt x="6151" y="3346"/>
                  </a:lnTo>
                  <a:lnTo>
                    <a:pt x="6171" y="3281"/>
                  </a:lnTo>
                  <a:lnTo>
                    <a:pt x="6179" y="3215"/>
                  </a:lnTo>
                  <a:lnTo>
                    <a:pt x="6171" y="3153"/>
                  </a:lnTo>
                  <a:lnTo>
                    <a:pt x="6151" y="3086"/>
                  </a:lnTo>
                  <a:lnTo>
                    <a:pt x="6118" y="3022"/>
                  </a:lnTo>
                  <a:lnTo>
                    <a:pt x="6071" y="2958"/>
                  </a:lnTo>
                  <a:lnTo>
                    <a:pt x="6015" y="2893"/>
                  </a:lnTo>
                  <a:lnTo>
                    <a:pt x="5945" y="2829"/>
                  </a:lnTo>
                  <a:lnTo>
                    <a:pt x="5863" y="2767"/>
                  </a:lnTo>
                  <a:lnTo>
                    <a:pt x="5769" y="2706"/>
                  </a:lnTo>
                  <a:lnTo>
                    <a:pt x="5664" y="2648"/>
                  </a:lnTo>
                  <a:lnTo>
                    <a:pt x="5549" y="2589"/>
                  </a:lnTo>
                  <a:lnTo>
                    <a:pt x="5422" y="2535"/>
                  </a:lnTo>
                  <a:lnTo>
                    <a:pt x="5288" y="2482"/>
                  </a:lnTo>
                  <a:lnTo>
                    <a:pt x="5141" y="2433"/>
                  </a:lnTo>
                  <a:lnTo>
                    <a:pt x="4985" y="2386"/>
                  </a:lnTo>
                  <a:lnTo>
                    <a:pt x="4822" y="2346"/>
                  </a:lnTo>
                  <a:lnTo>
                    <a:pt x="4648" y="2307"/>
                  </a:lnTo>
                  <a:lnTo>
                    <a:pt x="4467" y="2271"/>
                  </a:lnTo>
                  <a:close/>
                  <a:moveTo>
                    <a:pt x="1967" y="2269"/>
                  </a:moveTo>
                  <a:lnTo>
                    <a:pt x="1792" y="2303"/>
                  </a:lnTo>
                  <a:lnTo>
                    <a:pt x="1624" y="2342"/>
                  </a:lnTo>
                  <a:lnTo>
                    <a:pt x="1462" y="2381"/>
                  </a:lnTo>
                  <a:lnTo>
                    <a:pt x="1310" y="2425"/>
                  </a:lnTo>
                  <a:lnTo>
                    <a:pt x="1166" y="2472"/>
                  </a:lnTo>
                  <a:lnTo>
                    <a:pt x="1029" y="2523"/>
                  </a:lnTo>
                  <a:lnTo>
                    <a:pt x="903" y="2578"/>
                  </a:lnTo>
                  <a:lnTo>
                    <a:pt x="788" y="2632"/>
                  </a:lnTo>
                  <a:lnTo>
                    <a:pt x="680" y="2691"/>
                  </a:lnTo>
                  <a:lnTo>
                    <a:pt x="585" y="2751"/>
                  </a:lnTo>
                  <a:lnTo>
                    <a:pt x="501" y="2813"/>
                  </a:lnTo>
                  <a:lnTo>
                    <a:pt x="427" y="2878"/>
                  </a:lnTo>
                  <a:lnTo>
                    <a:pt x="367" y="2942"/>
                  </a:lnTo>
                  <a:lnTo>
                    <a:pt x="320" y="3010"/>
                  </a:lnTo>
                  <a:lnTo>
                    <a:pt x="285" y="3079"/>
                  </a:lnTo>
                  <a:lnTo>
                    <a:pt x="263" y="3147"/>
                  </a:lnTo>
                  <a:lnTo>
                    <a:pt x="255" y="3215"/>
                  </a:lnTo>
                  <a:lnTo>
                    <a:pt x="263" y="3281"/>
                  </a:lnTo>
                  <a:lnTo>
                    <a:pt x="283" y="3348"/>
                  </a:lnTo>
                  <a:lnTo>
                    <a:pt x="316" y="3412"/>
                  </a:lnTo>
                  <a:lnTo>
                    <a:pt x="363" y="3478"/>
                  </a:lnTo>
                  <a:lnTo>
                    <a:pt x="421" y="3543"/>
                  </a:lnTo>
                  <a:lnTo>
                    <a:pt x="491" y="3607"/>
                  </a:lnTo>
                  <a:lnTo>
                    <a:pt x="573" y="3669"/>
                  </a:lnTo>
                  <a:lnTo>
                    <a:pt x="667" y="3730"/>
                  </a:lnTo>
                  <a:lnTo>
                    <a:pt x="772" y="3790"/>
                  </a:lnTo>
                  <a:lnTo>
                    <a:pt x="887" y="3847"/>
                  </a:lnTo>
                  <a:lnTo>
                    <a:pt x="1014" y="3901"/>
                  </a:lnTo>
                  <a:lnTo>
                    <a:pt x="1148" y="3954"/>
                  </a:lnTo>
                  <a:lnTo>
                    <a:pt x="1295" y="4003"/>
                  </a:lnTo>
                  <a:lnTo>
                    <a:pt x="1451" y="4048"/>
                  </a:lnTo>
                  <a:lnTo>
                    <a:pt x="1614" y="4090"/>
                  </a:lnTo>
                  <a:lnTo>
                    <a:pt x="1786" y="4128"/>
                  </a:lnTo>
                  <a:lnTo>
                    <a:pt x="1967" y="4161"/>
                  </a:lnTo>
                  <a:lnTo>
                    <a:pt x="1967" y="4161"/>
                  </a:lnTo>
                  <a:lnTo>
                    <a:pt x="1938" y="3847"/>
                  </a:lnTo>
                  <a:lnTo>
                    <a:pt x="1919" y="3531"/>
                  </a:lnTo>
                  <a:lnTo>
                    <a:pt x="1913" y="3215"/>
                  </a:lnTo>
                  <a:lnTo>
                    <a:pt x="1919" y="2899"/>
                  </a:lnTo>
                  <a:lnTo>
                    <a:pt x="1938" y="2585"/>
                  </a:lnTo>
                  <a:lnTo>
                    <a:pt x="1967" y="2269"/>
                  </a:lnTo>
                  <a:close/>
                  <a:moveTo>
                    <a:pt x="3215" y="255"/>
                  </a:moveTo>
                  <a:lnTo>
                    <a:pt x="3151" y="263"/>
                  </a:lnTo>
                  <a:lnTo>
                    <a:pt x="3086" y="283"/>
                  </a:lnTo>
                  <a:lnTo>
                    <a:pt x="3020" y="316"/>
                  </a:lnTo>
                  <a:lnTo>
                    <a:pt x="2956" y="363"/>
                  </a:lnTo>
                  <a:lnTo>
                    <a:pt x="2891" y="421"/>
                  </a:lnTo>
                  <a:lnTo>
                    <a:pt x="2827" y="491"/>
                  </a:lnTo>
                  <a:lnTo>
                    <a:pt x="2765" y="573"/>
                  </a:lnTo>
                  <a:lnTo>
                    <a:pt x="2702" y="667"/>
                  </a:lnTo>
                  <a:lnTo>
                    <a:pt x="2644" y="772"/>
                  </a:lnTo>
                  <a:lnTo>
                    <a:pt x="2585" y="887"/>
                  </a:lnTo>
                  <a:lnTo>
                    <a:pt x="2531" y="1014"/>
                  </a:lnTo>
                  <a:lnTo>
                    <a:pt x="2480" y="1148"/>
                  </a:lnTo>
                  <a:lnTo>
                    <a:pt x="2429" y="1295"/>
                  </a:lnTo>
                  <a:lnTo>
                    <a:pt x="2385" y="1451"/>
                  </a:lnTo>
                  <a:lnTo>
                    <a:pt x="2344" y="1614"/>
                  </a:lnTo>
                  <a:lnTo>
                    <a:pt x="2305" y="1786"/>
                  </a:lnTo>
                  <a:lnTo>
                    <a:pt x="2271" y="1967"/>
                  </a:lnTo>
                  <a:lnTo>
                    <a:pt x="2363" y="1956"/>
                  </a:lnTo>
                  <a:lnTo>
                    <a:pt x="2398" y="1956"/>
                  </a:lnTo>
                  <a:lnTo>
                    <a:pt x="2429" y="1965"/>
                  </a:lnTo>
                  <a:lnTo>
                    <a:pt x="2459" y="1983"/>
                  </a:lnTo>
                  <a:lnTo>
                    <a:pt x="2480" y="2006"/>
                  </a:lnTo>
                  <a:lnTo>
                    <a:pt x="2498" y="2036"/>
                  </a:lnTo>
                  <a:lnTo>
                    <a:pt x="2505" y="2071"/>
                  </a:lnTo>
                  <a:lnTo>
                    <a:pt x="2503" y="2104"/>
                  </a:lnTo>
                  <a:lnTo>
                    <a:pt x="2494" y="2137"/>
                  </a:lnTo>
                  <a:lnTo>
                    <a:pt x="2478" y="2164"/>
                  </a:lnTo>
                  <a:lnTo>
                    <a:pt x="2453" y="2188"/>
                  </a:lnTo>
                  <a:lnTo>
                    <a:pt x="2424" y="2203"/>
                  </a:lnTo>
                  <a:lnTo>
                    <a:pt x="2390" y="2211"/>
                  </a:lnTo>
                  <a:lnTo>
                    <a:pt x="2230" y="2230"/>
                  </a:lnTo>
                  <a:lnTo>
                    <a:pt x="2195" y="2558"/>
                  </a:lnTo>
                  <a:lnTo>
                    <a:pt x="2174" y="2888"/>
                  </a:lnTo>
                  <a:lnTo>
                    <a:pt x="2166" y="3215"/>
                  </a:lnTo>
                  <a:lnTo>
                    <a:pt x="2174" y="3545"/>
                  </a:lnTo>
                  <a:lnTo>
                    <a:pt x="2195" y="3874"/>
                  </a:lnTo>
                  <a:lnTo>
                    <a:pt x="2230" y="4202"/>
                  </a:lnTo>
                  <a:lnTo>
                    <a:pt x="2476" y="4229"/>
                  </a:lnTo>
                  <a:lnTo>
                    <a:pt x="2722" y="4248"/>
                  </a:lnTo>
                  <a:lnTo>
                    <a:pt x="2967" y="4262"/>
                  </a:lnTo>
                  <a:lnTo>
                    <a:pt x="3215" y="4266"/>
                  </a:lnTo>
                  <a:lnTo>
                    <a:pt x="3463" y="4262"/>
                  </a:lnTo>
                  <a:lnTo>
                    <a:pt x="3708" y="4248"/>
                  </a:lnTo>
                  <a:lnTo>
                    <a:pt x="3956" y="4229"/>
                  </a:lnTo>
                  <a:lnTo>
                    <a:pt x="4202" y="4202"/>
                  </a:lnTo>
                  <a:lnTo>
                    <a:pt x="4202" y="4202"/>
                  </a:lnTo>
                  <a:lnTo>
                    <a:pt x="4229" y="3956"/>
                  </a:lnTo>
                  <a:lnTo>
                    <a:pt x="4250" y="3710"/>
                  </a:lnTo>
                  <a:lnTo>
                    <a:pt x="4262" y="3465"/>
                  </a:lnTo>
                  <a:lnTo>
                    <a:pt x="4266" y="3217"/>
                  </a:lnTo>
                  <a:lnTo>
                    <a:pt x="4262" y="2971"/>
                  </a:lnTo>
                  <a:lnTo>
                    <a:pt x="4248" y="2724"/>
                  </a:lnTo>
                  <a:lnTo>
                    <a:pt x="4229" y="2478"/>
                  </a:lnTo>
                  <a:lnTo>
                    <a:pt x="4202" y="2232"/>
                  </a:lnTo>
                  <a:lnTo>
                    <a:pt x="4014" y="2209"/>
                  </a:lnTo>
                  <a:lnTo>
                    <a:pt x="3823" y="2191"/>
                  </a:lnTo>
                  <a:lnTo>
                    <a:pt x="3625" y="2180"/>
                  </a:lnTo>
                  <a:lnTo>
                    <a:pt x="3870" y="2480"/>
                  </a:lnTo>
                  <a:lnTo>
                    <a:pt x="3880" y="2492"/>
                  </a:lnTo>
                  <a:lnTo>
                    <a:pt x="3896" y="2523"/>
                  </a:lnTo>
                  <a:lnTo>
                    <a:pt x="3903" y="2554"/>
                  </a:lnTo>
                  <a:lnTo>
                    <a:pt x="3901" y="2587"/>
                  </a:lnTo>
                  <a:lnTo>
                    <a:pt x="3894" y="2618"/>
                  </a:lnTo>
                  <a:lnTo>
                    <a:pt x="3876" y="2648"/>
                  </a:lnTo>
                  <a:lnTo>
                    <a:pt x="3851" y="2671"/>
                  </a:lnTo>
                  <a:lnTo>
                    <a:pt x="3821" y="2687"/>
                  </a:lnTo>
                  <a:lnTo>
                    <a:pt x="3788" y="2695"/>
                  </a:lnTo>
                  <a:lnTo>
                    <a:pt x="3755" y="2695"/>
                  </a:lnTo>
                  <a:lnTo>
                    <a:pt x="3724" y="2685"/>
                  </a:lnTo>
                  <a:lnTo>
                    <a:pt x="3697" y="2667"/>
                  </a:lnTo>
                  <a:lnTo>
                    <a:pt x="3671" y="2642"/>
                  </a:lnTo>
                  <a:lnTo>
                    <a:pt x="3256" y="2137"/>
                  </a:lnTo>
                  <a:lnTo>
                    <a:pt x="3252" y="2129"/>
                  </a:lnTo>
                  <a:lnTo>
                    <a:pt x="3246" y="2121"/>
                  </a:lnTo>
                  <a:lnTo>
                    <a:pt x="3240" y="2110"/>
                  </a:lnTo>
                  <a:lnTo>
                    <a:pt x="3235" y="2098"/>
                  </a:lnTo>
                  <a:lnTo>
                    <a:pt x="3235" y="2086"/>
                  </a:lnTo>
                  <a:lnTo>
                    <a:pt x="3235" y="2075"/>
                  </a:lnTo>
                  <a:lnTo>
                    <a:pt x="3235" y="2063"/>
                  </a:lnTo>
                  <a:lnTo>
                    <a:pt x="3235" y="2049"/>
                  </a:lnTo>
                  <a:lnTo>
                    <a:pt x="3235" y="2037"/>
                  </a:lnTo>
                  <a:lnTo>
                    <a:pt x="3235" y="2026"/>
                  </a:lnTo>
                  <a:lnTo>
                    <a:pt x="3237" y="2014"/>
                  </a:lnTo>
                  <a:lnTo>
                    <a:pt x="3240" y="2002"/>
                  </a:lnTo>
                  <a:lnTo>
                    <a:pt x="3248" y="1993"/>
                  </a:lnTo>
                  <a:lnTo>
                    <a:pt x="3254" y="1983"/>
                  </a:lnTo>
                  <a:lnTo>
                    <a:pt x="3260" y="1973"/>
                  </a:lnTo>
                  <a:lnTo>
                    <a:pt x="3266" y="1965"/>
                  </a:lnTo>
                  <a:lnTo>
                    <a:pt x="3681" y="1546"/>
                  </a:lnTo>
                  <a:lnTo>
                    <a:pt x="3708" y="1525"/>
                  </a:lnTo>
                  <a:lnTo>
                    <a:pt x="3740" y="1511"/>
                  </a:lnTo>
                  <a:lnTo>
                    <a:pt x="3771" y="1507"/>
                  </a:lnTo>
                  <a:lnTo>
                    <a:pt x="3804" y="1511"/>
                  </a:lnTo>
                  <a:lnTo>
                    <a:pt x="3835" y="1525"/>
                  </a:lnTo>
                  <a:lnTo>
                    <a:pt x="3862" y="1544"/>
                  </a:lnTo>
                  <a:lnTo>
                    <a:pt x="3884" y="1571"/>
                  </a:lnTo>
                  <a:lnTo>
                    <a:pt x="3896" y="1603"/>
                  </a:lnTo>
                  <a:lnTo>
                    <a:pt x="3899" y="1636"/>
                  </a:lnTo>
                  <a:lnTo>
                    <a:pt x="3896" y="1667"/>
                  </a:lnTo>
                  <a:lnTo>
                    <a:pt x="3884" y="1698"/>
                  </a:lnTo>
                  <a:lnTo>
                    <a:pt x="3862" y="1726"/>
                  </a:lnTo>
                  <a:lnTo>
                    <a:pt x="3665" y="1926"/>
                  </a:lnTo>
                  <a:lnTo>
                    <a:pt x="3833" y="1936"/>
                  </a:lnTo>
                  <a:lnTo>
                    <a:pt x="3999" y="1950"/>
                  </a:lnTo>
                  <a:lnTo>
                    <a:pt x="4161" y="1967"/>
                  </a:lnTo>
                  <a:lnTo>
                    <a:pt x="4128" y="1788"/>
                  </a:lnTo>
                  <a:lnTo>
                    <a:pt x="4090" y="1614"/>
                  </a:lnTo>
                  <a:lnTo>
                    <a:pt x="4048" y="1451"/>
                  </a:lnTo>
                  <a:lnTo>
                    <a:pt x="4003" y="1295"/>
                  </a:lnTo>
                  <a:lnTo>
                    <a:pt x="3954" y="1150"/>
                  </a:lnTo>
                  <a:lnTo>
                    <a:pt x="3901" y="1014"/>
                  </a:lnTo>
                  <a:lnTo>
                    <a:pt x="3847" y="887"/>
                  </a:lnTo>
                  <a:lnTo>
                    <a:pt x="3790" y="772"/>
                  </a:lnTo>
                  <a:lnTo>
                    <a:pt x="3730" y="667"/>
                  </a:lnTo>
                  <a:lnTo>
                    <a:pt x="3669" y="573"/>
                  </a:lnTo>
                  <a:lnTo>
                    <a:pt x="3607" y="491"/>
                  </a:lnTo>
                  <a:lnTo>
                    <a:pt x="3543" y="421"/>
                  </a:lnTo>
                  <a:lnTo>
                    <a:pt x="3478" y="363"/>
                  </a:lnTo>
                  <a:lnTo>
                    <a:pt x="3412" y="316"/>
                  </a:lnTo>
                  <a:lnTo>
                    <a:pt x="3348" y="283"/>
                  </a:lnTo>
                  <a:lnTo>
                    <a:pt x="3281" y="263"/>
                  </a:lnTo>
                  <a:lnTo>
                    <a:pt x="3215" y="255"/>
                  </a:lnTo>
                  <a:close/>
                  <a:moveTo>
                    <a:pt x="3215" y="0"/>
                  </a:moveTo>
                  <a:lnTo>
                    <a:pt x="3303" y="6"/>
                  </a:lnTo>
                  <a:lnTo>
                    <a:pt x="3389" y="27"/>
                  </a:lnTo>
                  <a:lnTo>
                    <a:pt x="3472" y="59"/>
                  </a:lnTo>
                  <a:lnTo>
                    <a:pt x="3554" y="105"/>
                  </a:lnTo>
                  <a:lnTo>
                    <a:pt x="3634" y="162"/>
                  </a:lnTo>
                  <a:lnTo>
                    <a:pt x="3710" y="230"/>
                  </a:lnTo>
                  <a:lnTo>
                    <a:pt x="3786" y="310"/>
                  </a:lnTo>
                  <a:lnTo>
                    <a:pt x="3858" y="402"/>
                  </a:lnTo>
                  <a:lnTo>
                    <a:pt x="3927" y="503"/>
                  </a:lnTo>
                  <a:lnTo>
                    <a:pt x="3993" y="614"/>
                  </a:lnTo>
                  <a:lnTo>
                    <a:pt x="4057" y="735"/>
                  </a:lnTo>
                  <a:lnTo>
                    <a:pt x="4116" y="866"/>
                  </a:lnTo>
                  <a:lnTo>
                    <a:pt x="4172" y="1004"/>
                  </a:lnTo>
                  <a:lnTo>
                    <a:pt x="4225" y="1152"/>
                  </a:lnTo>
                  <a:lnTo>
                    <a:pt x="4274" y="1308"/>
                  </a:lnTo>
                  <a:lnTo>
                    <a:pt x="4319" y="1472"/>
                  </a:lnTo>
                  <a:lnTo>
                    <a:pt x="4360" y="1642"/>
                  </a:lnTo>
                  <a:lnTo>
                    <a:pt x="4397" y="1819"/>
                  </a:lnTo>
                  <a:lnTo>
                    <a:pt x="4428" y="2004"/>
                  </a:lnTo>
                  <a:lnTo>
                    <a:pt x="4613" y="2036"/>
                  </a:lnTo>
                  <a:lnTo>
                    <a:pt x="4790" y="2073"/>
                  </a:lnTo>
                  <a:lnTo>
                    <a:pt x="4962" y="2114"/>
                  </a:lnTo>
                  <a:lnTo>
                    <a:pt x="5126" y="2158"/>
                  </a:lnTo>
                  <a:lnTo>
                    <a:pt x="5284" y="2207"/>
                  </a:lnTo>
                  <a:lnTo>
                    <a:pt x="5430" y="2260"/>
                  </a:lnTo>
                  <a:lnTo>
                    <a:pt x="5570" y="2316"/>
                  </a:lnTo>
                  <a:lnTo>
                    <a:pt x="5701" y="2377"/>
                  </a:lnTo>
                  <a:lnTo>
                    <a:pt x="5822" y="2439"/>
                  </a:lnTo>
                  <a:lnTo>
                    <a:pt x="5933" y="2505"/>
                  </a:lnTo>
                  <a:lnTo>
                    <a:pt x="6034" y="2576"/>
                  </a:lnTo>
                  <a:lnTo>
                    <a:pt x="6124" y="2648"/>
                  </a:lnTo>
                  <a:lnTo>
                    <a:pt x="6204" y="2722"/>
                  </a:lnTo>
                  <a:lnTo>
                    <a:pt x="6272" y="2798"/>
                  </a:lnTo>
                  <a:lnTo>
                    <a:pt x="6331" y="2878"/>
                  </a:lnTo>
                  <a:lnTo>
                    <a:pt x="6376" y="2960"/>
                  </a:lnTo>
                  <a:lnTo>
                    <a:pt x="6407" y="3044"/>
                  </a:lnTo>
                  <a:lnTo>
                    <a:pt x="6428" y="3129"/>
                  </a:lnTo>
                  <a:lnTo>
                    <a:pt x="6434" y="3215"/>
                  </a:lnTo>
                  <a:lnTo>
                    <a:pt x="6428" y="3303"/>
                  </a:lnTo>
                  <a:lnTo>
                    <a:pt x="6407" y="3389"/>
                  </a:lnTo>
                  <a:lnTo>
                    <a:pt x="6374" y="3472"/>
                  </a:lnTo>
                  <a:lnTo>
                    <a:pt x="6329" y="3554"/>
                  </a:lnTo>
                  <a:lnTo>
                    <a:pt x="6272" y="3634"/>
                  </a:lnTo>
                  <a:lnTo>
                    <a:pt x="6202" y="3712"/>
                  </a:lnTo>
                  <a:lnTo>
                    <a:pt x="6122" y="3786"/>
                  </a:lnTo>
                  <a:lnTo>
                    <a:pt x="6032" y="3858"/>
                  </a:lnTo>
                  <a:lnTo>
                    <a:pt x="5929" y="3929"/>
                  </a:lnTo>
                  <a:lnTo>
                    <a:pt x="5818" y="3995"/>
                  </a:lnTo>
                  <a:lnTo>
                    <a:pt x="5697" y="4057"/>
                  </a:lnTo>
                  <a:lnTo>
                    <a:pt x="5566" y="4118"/>
                  </a:lnTo>
                  <a:lnTo>
                    <a:pt x="5426" y="4174"/>
                  </a:lnTo>
                  <a:lnTo>
                    <a:pt x="5278" y="4227"/>
                  </a:lnTo>
                  <a:lnTo>
                    <a:pt x="5122" y="4278"/>
                  </a:lnTo>
                  <a:lnTo>
                    <a:pt x="4956" y="4322"/>
                  </a:lnTo>
                  <a:lnTo>
                    <a:pt x="4785" y="4363"/>
                  </a:lnTo>
                  <a:lnTo>
                    <a:pt x="4607" y="4400"/>
                  </a:lnTo>
                  <a:lnTo>
                    <a:pt x="4422" y="4434"/>
                  </a:lnTo>
                  <a:lnTo>
                    <a:pt x="4387" y="4646"/>
                  </a:lnTo>
                  <a:lnTo>
                    <a:pt x="4344" y="4857"/>
                  </a:lnTo>
                  <a:lnTo>
                    <a:pt x="4293" y="5067"/>
                  </a:lnTo>
                  <a:lnTo>
                    <a:pt x="4615" y="4907"/>
                  </a:lnTo>
                  <a:lnTo>
                    <a:pt x="4632" y="4900"/>
                  </a:lnTo>
                  <a:lnTo>
                    <a:pt x="4666" y="4892"/>
                  </a:lnTo>
                  <a:lnTo>
                    <a:pt x="4699" y="4892"/>
                  </a:lnTo>
                  <a:lnTo>
                    <a:pt x="4730" y="4900"/>
                  </a:lnTo>
                  <a:lnTo>
                    <a:pt x="4759" y="4917"/>
                  </a:lnTo>
                  <a:lnTo>
                    <a:pt x="4783" y="4941"/>
                  </a:lnTo>
                  <a:lnTo>
                    <a:pt x="4800" y="4970"/>
                  </a:lnTo>
                  <a:lnTo>
                    <a:pt x="4808" y="5003"/>
                  </a:lnTo>
                  <a:lnTo>
                    <a:pt x="4808" y="5036"/>
                  </a:lnTo>
                  <a:lnTo>
                    <a:pt x="4798" y="5069"/>
                  </a:lnTo>
                  <a:lnTo>
                    <a:pt x="4783" y="5097"/>
                  </a:lnTo>
                  <a:lnTo>
                    <a:pt x="4759" y="5120"/>
                  </a:lnTo>
                  <a:lnTo>
                    <a:pt x="4728" y="5137"/>
                  </a:lnTo>
                  <a:lnTo>
                    <a:pt x="4135" y="5414"/>
                  </a:lnTo>
                  <a:lnTo>
                    <a:pt x="4112" y="5422"/>
                  </a:lnTo>
                  <a:lnTo>
                    <a:pt x="4087" y="5426"/>
                  </a:lnTo>
                  <a:lnTo>
                    <a:pt x="4042" y="5426"/>
                  </a:lnTo>
                  <a:lnTo>
                    <a:pt x="4022" y="5416"/>
                  </a:lnTo>
                  <a:lnTo>
                    <a:pt x="4011" y="5408"/>
                  </a:lnTo>
                  <a:lnTo>
                    <a:pt x="3995" y="5395"/>
                  </a:lnTo>
                  <a:lnTo>
                    <a:pt x="3985" y="5383"/>
                  </a:lnTo>
                  <a:lnTo>
                    <a:pt x="3975" y="5373"/>
                  </a:lnTo>
                  <a:lnTo>
                    <a:pt x="3664" y="4872"/>
                  </a:lnTo>
                  <a:lnTo>
                    <a:pt x="3652" y="4841"/>
                  </a:lnTo>
                  <a:lnTo>
                    <a:pt x="3648" y="4810"/>
                  </a:lnTo>
                  <a:lnTo>
                    <a:pt x="3650" y="4781"/>
                  </a:lnTo>
                  <a:lnTo>
                    <a:pt x="3662" y="4751"/>
                  </a:lnTo>
                  <a:lnTo>
                    <a:pt x="3679" y="4724"/>
                  </a:lnTo>
                  <a:lnTo>
                    <a:pt x="3702" y="4703"/>
                  </a:lnTo>
                  <a:lnTo>
                    <a:pt x="3734" y="4689"/>
                  </a:lnTo>
                  <a:lnTo>
                    <a:pt x="3767" y="4681"/>
                  </a:lnTo>
                  <a:lnTo>
                    <a:pt x="3800" y="4683"/>
                  </a:lnTo>
                  <a:lnTo>
                    <a:pt x="3829" y="4693"/>
                  </a:lnTo>
                  <a:lnTo>
                    <a:pt x="3858" y="4712"/>
                  </a:lnTo>
                  <a:lnTo>
                    <a:pt x="3882" y="4738"/>
                  </a:lnTo>
                  <a:lnTo>
                    <a:pt x="4044" y="4999"/>
                  </a:lnTo>
                  <a:lnTo>
                    <a:pt x="4089" y="4824"/>
                  </a:lnTo>
                  <a:lnTo>
                    <a:pt x="4128" y="4646"/>
                  </a:lnTo>
                  <a:lnTo>
                    <a:pt x="4161" y="4467"/>
                  </a:lnTo>
                  <a:lnTo>
                    <a:pt x="3847" y="4496"/>
                  </a:lnTo>
                  <a:lnTo>
                    <a:pt x="3533" y="4516"/>
                  </a:lnTo>
                  <a:lnTo>
                    <a:pt x="3215" y="4521"/>
                  </a:lnTo>
                  <a:lnTo>
                    <a:pt x="2901" y="4516"/>
                  </a:lnTo>
                  <a:lnTo>
                    <a:pt x="2585" y="4496"/>
                  </a:lnTo>
                  <a:lnTo>
                    <a:pt x="2271" y="4467"/>
                  </a:lnTo>
                  <a:lnTo>
                    <a:pt x="2305" y="4646"/>
                  </a:lnTo>
                  <a:lnTo>
                    <a:pt x="2344" y="4820"/>
                  </a:lnTo>
                  <a:lnTo>
                    <a:pt x="2385" y="4983"/>
                  </a:lnTo>
                  <a:lnTo>
                    <a:pt x="2429" y="5139"/>
                  </a:lnTo>
                  <a:lnTo>
                    <a:pt x="2480" y="5284"/>
                  </a:lnTo>
                  <a:lnTo>
                    <a:pt x="2531" y="5420"/>
                  </a:lnTo>
                  <a:lnTo>
                    <a:pt x="2585" y="5547"/>
                  </a:lnTo>
                  <a:lnTo>
                    <a:pt x="2644" y="5662"/>
                  </a:lnTo>
                  <a:lnTo>
                    <a:pt x="2702" y="5767"/>
                  </a:lnTo>
                  <a:lnTo>
                    <a:pt x="2765" y="5861"/>
                  </a:lnTo>
                  <a:lnTo>
                    <a:pt x="2827" y="5943"/>
                  </a:lnTo>
                  <a:lnTo>
                    <a:pt x="2891" y="6013"/>
                  </a:lnTo>
                  <a:lnTo>
                    <a:pt x="2956" y="6071"/>
                  </a:lnTo>
                  <a:lnTo>
                    <a:pt x="3020" y="6118"/>
                  </a:lnTo>
                  <a:lnTo>
                    <a:pt x="3086" y="6151"/>
                  </a:lnTo>
                  <a:lnTo>
                    <a:pt x="3151" y="6171"/>
                  </a:lnTo>
                  <a:lnTo>
                    <a:pt x="3215" y="6179"/>
                  </a:lnTo>
                  <a:lnTo>
                    <a:pt x="3276" y="6171"/>
                  </a:lnTo>
                  <a:lnTo>
                    <a:pt x="3332" y="6157"/>
                  </a:lnTo>
                  <a:lnTo>
                    <a:pt x="3387" y="6134"/>
                  </a:lnTo>
                  <a:lnTo>
                    <a:pt x="3439" y="6105"/>
                  </a:lnTo>
                  <a:lnTo>
                    <a:pt x="3486" y="6067"/>
                  </a:lnTo>
                  <a:lnTo>
                    <a:pt x="3515" y="6050"/>
                  </a:lnTo>
                  <a:lnTo>
                    <a:pt x="3547" y="6040"/>
                  </a:lnTo>
                  <a:lnTo>
                    <a:pt x="3580" y="6040"/>
                  </a:lnTo>
                  <a:lnTo>
                    <a:pt x="3611" y="6046"/>
                  </a:lnTo>
                  <a:lnTo>
                    <a:pt x="3640" y="6062"/>
                  </a:lnTo>
                  <a:lnTo>
                    <a:pt x="3665" y="6085"/>
                  </a:lnTo>
                  <a:lnTo>
                    <a:pt x="3683" y="6114"/>
                  </a:lnTo>
                  <a:lnTo>
                    <a:pt x="3693" y="6147"/>
                  </a:lnTo>
                  <a:lnTo>
                    <a:pt x="3695" y="6181"/>
                  </a:lnTo>
                  <a:lnTo>
                    <a:pt x="3687" y="6212"/>
                  </a:lnTo>
                  <a:lnTo>
                    <a:pt x="3671" y="6241"/>
                  </a:lnTo>
                  <a:lnTo>
                    <a:pt x="3648" y="6266"/>
                  </a:lnTo>
                  <a:lnTo>
                    <a:pt x="3586" y="6315"/>
                  </a:lnTo>
                  <a:lnTo>
                    <a:pt x="3517" y="6356"/>
                  </a:lnTo>
                  <a:lnTo>
                    <a:pt x="3447" y="6389"/>
                  </a:lnTo>
                  <a:lnTo>
                    <a:pt x="3373" y="6413"/>
                  </a:lnTo>
                  <a:lnTo>
                    <a:pt x="3295" y="6428"/>
                  </a:lnTo>
                  <a:lnTo>
                    <a:pt x="3215" y="6434"/>
                  </a:lnTo>
                  <a:lnTo>
                    <a:pt x="3129" y="6428"/>
                  </a:lnTo>
                  <a:lnTo>
                    <a:pt x="3044" y="6407"/>
                  </a:lnTo>
                  <a:lnTo>
                    <a:pt x="2960" y="6374"/>
                  </a:lnTo>
                  <a:lnTo>
                    <a:pt x="2878" y="6329"/>
                  </a:lnTo>
                  <a:lnTo>
                    <a:pt x="2798" y="6272"/>
                  </a:lnTo>
                  <a:lnTo>
                    <a:pt x="2722" y="6204"/>
                  </a:lnTo>
                  <a:lnTo>
                    <a:pt x="2648" y="6122"/>
                  </a:lnTo>
                  <a:lnTo>
                    <a:pt x="2576" y="6032"/>
                  </a:lnTo>
                  <a:lnTo>
                    <a:pt x="2505" y="5931"/>
                  </a:lnTo>
                  <a:lnTo>
                    <a:pt x="2439" y="5820"/>
                  </a:lnTo>
                  <a:lnTo>
                    <a:pt x="2377" y="5697"/>
                  </a:lnTo>
                  <a:lnTo>
                    <a:pt x="2316" y="5566"/>
                  </a:lnTo>
                  <a:lnTo>
                    <a:pt x="2260" y="5428"/>
                  </a:lnTo>
                  <a:lnTo>
                    <a:pt x="2207" y="5280"/>
                  </a:lnTo>
                  <a:lnTo>
                    <a:pt x="2158" y="5124"/>
                  </a:lnTo>
                  <a:lnTo>
                    <a:pt x="2114" y="4960"/>
                  </a:lnTo>
                  <a:lnTo>
                    <a:pt x="2073" y="4790"/>
                  </a:lnTo>
                  <a:lnTo>
                    <a:pt x="2037" y="4611"/>
                  </a:lnTo>
                  <a:lnTo>
                    <a:pt x="2004" y="4428"/>
                  </a:lnTo>
                  <a:lnTo>
                    <a:pt x="1821" y="4397"/>
                  </a:lnTo>
                  <a:lnTo>
                    <a:pt x="1644" y="4360"/>
                  </a:lnTo>
                  <a:lnTo>
                    <a:pt x="1472" y="4319"/>
                  </a:lnTo>
                  <a:lnTo>
                    <a:pt x="1308" y="4274"/>
                  </a:lnTo>
                  <a:lnTo>
                    <a:pt x="1154" y="4225"/>
                  </a:lnTo>
                  <a:lnTo>
                    <a:pt x="1006" y="4170"/>
                  </a:lnTo>
                  <a:lnTo>
                    <a:pt x="866" y="4114"/>
                  </a:lnTo>
                  <a:lnTo>
                    <a:pt x="737" y="4053"/>
                  </a:lnTo>
                  <a:lnTo>
                    <a:pt x="614" y="3991"/>
                  </a:lnTo>
                  <a:lnTo>
                    <a:pt x="503" y="3925"/>
                  </a:lnTo>
                  <a:lnTo>
                    <a:pt x="402" y="3855"/>
                  </a:lnTo>
                  <a:lnTo>
                    <a:pt x="312" y="3782"/>
                  </a:lnTo>
                  <a:lnTo>
                    <a:pt x="230" y="3708"/>
                  </a:lnTo>
                  <a:lnTo>
                    <a:pt x="162" y="3630"/>
                  </a:lnTo>
                  <a:lnTo>
                    <a:pt x="105" y="3552"/>
                  </a:lnTo>
                  <a:lnTo>
                    <a:pt x="60" y="3470"/>
                  </a:lnTo>
                  <a:lnTo>
                    <a:pt x="27" y="3387"/>
                  </a:lnTo>
                  <a:lnTo>
                    <a:pt x="6" y="3303"/>
                  </a:lnTo>
                  <a:lnTo>
                    <a:pt x="0" y="3215"/>
                  </a:lnTo>
                  <a:lnTo>
                    <a:pt x="6" y="3131"/>
                  </a:lnTo>
                  <a:lnTo>
                    <a:pt x="25" y="3045"/>
                  </a:lnTo>
                  <a:lnTo>
                    <a:pt x="59" y="2964"/>
                  </a:lnTo>
                  <a:lnTo>
                    <a:pt x="101" y="2882"/>
                  </a:lnTo>
                  <a:lnTo>
                    <a:pt x="158" y="2802"/>
                  </a:lnTo>
                  <a:lnTo>
                    <a:pt x="224" y="2726"/>
                  </a:lnTo>
                  <a:lnTo>
                    <a:pt x="304" y="2650"/>
                  </a:lnTo>
                  <a:lnTo>
                    <a:pt x="394" y="2578"/>
                  </a:lnTo>
                  <a:lnTo>
                    <a:pt x="493" y="2509"/>
                  </a:lnTo>
                  <a:lnTo>
                    <a:pt x="604" y="2443"/>
                  </a:lnTo>
                  <a:lnTo>
                    <a:pt x="723" y="2379"/>
                  </a:lnTo>
                  <a:lnTo>
                    <a:pt x="854" y="2318"/>
                  </a:lnTo>
                  <a:lnTo>
                    <a:pt x="992" y="2262"/>
                  </a:lnTo>
                  <a:lnTo>
                    <a:pt x="1141" y="2209"/>
                  </a:lnTo>
                  <a:lnTo>
                    <a:pt x="1297" y="2160"/>
                  </a:lnTo>
                  <a:lnTo>
                    <a:pt x="1462" y="2115"/>
                  </a:lnTo>
                  <a:lnTo>
                    <a:pt x="1636" y="2075"/>
                  </a:lnTo>
                  <a:lnTo>
                    <a:pt x="1815" y="2037"/>
                  </a:lnTo>
                  <a:lnTo>
                    <a:pt x="2004" y="2006"/>
                  </a:lnTo>
                  <a:lnTo>
                    <a:pt x="2036" y="1823"/>
                  </a:lnTo>
                  <a:lnTo>
                    <a:pt x="2073" y="1644"/>
                  </a:lnTo>
                  <a:lnTo>
                    <a:pt x="2114" y="1474"/>
                  </a:lnTo>
                  <a:lnTo>
                    <a:pt x="2158" y="1310"/>
                  </a:lnTo>
                  <a:lnTo>
                    <a:pt x="2207" y="1154"/>
                  </a:lnTo>
                  <a:lnTo>
                    <a:pt x="2260" y="1006"/>
                  </a:lnTo>
                  <a:lnTo>
                    <a:pt x="2316" y="868"/>
                  </a:lnTo>
                  <a:lnTo>
                    <a:pt x="2377" y="737"/>
                  </a:lnTo>
                  <a:lnTo>
                    <a:pt x="2439" y="614"/>
                  </a:lnTo>
                  <a:lnTo>
                    <a:pt x="2505" y="503"/>
                  </a:lnTo>
                  <a:lnTo>
                    <a:pt x="2576" y="402"/>
                  </a:lnTo>
                  <a:lnTo>
                    <a:pt x="2648" y="312"/>
                  </a:lnTo>
                  <a:lnTo>
                    <a:pt x="2722" y="230"/>
                  </a:lnTo>
                  <a:lnTo>
                    <a:pt x="2798" y="162"/>
                  </a:lnTo>
                  <a:lnTo>
                    <a:pt x="2878" y="105"/>
                  </a:lnTo>
                  <a:lnTo>
                    <a:pt x="2960" y="60"/>
                  </a:lnTo>
                  <a:lnTo>
                    <a:pt x="3044" y="27"/>
                  </a:lnTo>
                  <a:lnTo>
                    <a:pt x="3129" y="6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56565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539750" y="2884624"/>
            <a:ext cx="402892" cy="392198"/>
            <a:chOff x="539750" y="2884624"/>
            <a:chExt cx="402892" cy="392198"/>
          </a:xfrm>
        </p:grpSpPr>
        <p:sp>
          <p:nvSpPr>
            <p:cNvPr id="103" name="object 57"/>
            <p:cNvSpPr/>
            <p:nvPr/>
          </p:nvSpPr>
          <p:spPr>
            <a:xfrm>
              <a:off x="539750" y="2884624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2" name="Группа 141"/>
            <p:cNvGrpSpPr/>
            <p:nvPr/>
          </p:nvGrpSpPr>
          <p:grpSpPr>
            <a:xfrm>
              <a:off x="602638" y="2937923"/>
              <a:ext cx="267783" cy="284084"/>
              <a:chOff x="590543" y="2937923"/>
              <a:chExt cx="267783" cy="284084"/>
            </a:xfrm>
          </p:grpSpPr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 rot="16200000">
                <a:off x="669693" y="3037084"/>
                <a:ext cx="165848" cy="88976"/>
              </a:xfrm>
              <a:custGeom>
                <a:avLst/>
                <a:gdLst>
                  <a:gd name="T0" fmla="*/ 76 w 2111"/>
                  <a:gd name="T1" fmla="*/ 0 h 1132"/>
                  <a:gd name="T2" fmla="*/ 95 w 2111"/>
                  <a:gd name="T3" fmla="*/ 4 h 1132"/>
                  <a:gd name="T4" fmla="*/ 114 w 2111"/>
                  <a:gd name="T5" fmla="*/ 11 h 1132"/>
                  <a:gd name="T6" fmla="*/ 131 w 2111"/>
                  <a:gd name="T7" fmla="*/ 23 h 1132"/>
                  <a:gd name="T8" fmla="*/ 1055 w 2111"/>
                  <a:gd name="T9" fmla="*/ 946 h 1132"/>
                  <a:gd name="T10" fmla="*/ 1980 w 2111"/>
                  <a:gd name="T11" fmla="*/ 23 h 1132"/>
                  <a:gd name="T12" fmla="*/ 1996 w 2111"/>
                  <a:gd name="T13" fmla="*/ 11 h 1132"/>
                  <a:gd name="T14" fmla="*/ 2014 w 2111"/>
                  <a:gd name="T15" fmla="*/ 4 h 1132"/>
                  <a:gd name="T16" fmla="*/ 2034 w 2111"/>
                  <a:gd name="T17" fmla="*/ 0 h 1132"/>
                  <a:gd name="T18" fmla="*/ 2053 w 2111"/>
                  <a:gd name="T19" fmla="*/ 4 h 1132"/>
                  <a:gd name="T20" fmla="*/ 2072 w 2111"/>
                  <a:gd name="T21" fmla="*/ 11 h 1132"/>
                  <a:gd name="T22" fmla="*/ 2088 w 2111"/>
                  <a:gd name="T23" fmla="*/ 23 h 1132"/>
                  <a:gd name="T24" fmla="*/ 2101 w 2111"/>
                  <a:gd name="T25" fmla="*/ 39 h 1132"/>
                  <a:gd name="T26" fmla="*/ 2107 w 2111"/>
                  <a:gd name="T27" fmla="*/ 58 h 1132"/>
                  <a:gd name="T28" fmla="*/ 2111 w 2111"/>
                  <a:gd name="T29" fmla="*/ 77 h 1132"/>
                  <a:gd name="T30" fmla="*/ 2107 w 2111"/>
                  <a:gd name="T31" fmla="*/ 97 h 1132"/>
                  <a:gd name="T32" fmla="*/ 2101 w 2111"/>
                  <a:gd name="T33" fmla="*/ 115 h 1132"/>
                  <a:gd name="T34" fmla="*/ 2088 w 2111"/>
                  <a:gd name="T35" fmla="*/ 131 h 1132"/>
                  <a:gd name="T36" fmla="*/ 1109 w 2111"/>
                  <a:gd name="T37" fmla="*/ 1109 h 1132"/>
                  <a:gd name="T38" fmla="*/ 1093 w 2111"/>
                  <a:gd name="T39" fmla="*/ 1122 h 1132"/>
                  <a:gd name="T40" fmla="*/ 1074 w 2111"/>
                  <a:gd name="T41" fmla="*/ 1129 h 1132"/>
                  <a:gd name="T42" fmla="*/ 1055 w 2111"/>
                  <a:gd name="T43" fmla="*/ 1132 h 1132"/>
                  <a:gd name="T44" fmla="*/ 1035 w 2111"/>
                  <a:gd name="T45" fmla="*/ 1129 h 1132"/>
                  <a:gd name="T46" fmla="*/ 1017 w 2111"/>
                  <a:gd name="T47" fmla="*/ 1122 h 1132"/>
                  <a:gd name="T48" fmla="*/ 1001 w 2111"/>
                  <a:gd name="T49" fmla="*/ 1109 h 1132"/>
                  <a:gd name="T50" fmla="*/ 22 w 2111"/>
                  <a:gd name="T51" fmla="*/ 131 h 1132"/>
                  <a:gd name="T52" fmla="*/ 9 w 2111"/>
                  <a:gd name="T53" fmla="*/ 115 h 1132"/>
                  <a:gd name="T54" fmla="*/ 2 w 2111"/>
                  <a:gd name="T55" fmla="*/ 97 h 1132"/>
                  <a:gd name="T56" fmla="*/ 0 w 2111"/>
                  <a:gd name="T57" fmla="*/ 77 h 1132"/>
                  <a:gd name="T58" fmla="*/ 2 w 2111"/>
                  <a:gd name="T59" fmla="*/ 58 h 1132"/>
                  <a:gd name="T60" fmla="*/ 9 w 2111"/>
                  <a:gd name="T61" fmla="*/ 39 h 1132"/>
                  <a:gd name="T62" fmla="*/ 22 w 2111"/>
                  <a:gd name="T63" fmla="*/ 23 h 1132"/>
                  <a:gd name="T64" fmla="*/ 38 w 2111"/>
                  <a:gd name="T65" fmla="*/ 11 h 1132"/>
                  <a:gd name="T66" fmla="*/ 56 w 2111"/>
                  <a:gd name="T67" fmla="*/ 4 h 1132"/>
                  <a:gd name="T68" fmla="*/ 76 w 2111"/>
                  <a:gd name="T69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1" h="1132">
                    <a:moveTo>
                      <a:pt x="76" y="0"/>
                    </a:moveTo>
                    <a:lnTo>
                      <a:pt x="95" y="4"/>
                    </a:lnTo>
                    <a:lnTo>
                      <a:pt x="114" y="11"/>
                    </a:lnTo>
                    <a:lnTo>
                      <a:pt x="131" y="23"/>
                    </a:lnTo>
                    <a:lnTo>
                      <a:pt x="1055" y="946"/>
                    </a:lnTo>
                    <a:lnTo>
                      <a:pt x="1980" y="23"/>
                    </a:lnTo>
                    <a:lnTo>
                      <a:pt x="1996" y="11"/>
                    </a:lnTo>
                    <a:lnTo>
                      <a:pt x="2014" y="4"/>
                    </a:lnTo>
                    <a:lnTo>
                      <a:pt x="2034" y="0"/>
                    </a:lnTo>
                    <a:lnTo>
                      <a:pt x="2053" y="4"/>
                    </a:lnTo>
                    <a:lnTo>
                      <a:pt x="2072" y="11"/>
                    </a:lnTo>
                    <a:lnTo>
                      <a:pt x="2088" y="23"/>
                    </a:lnTo>
                    <a:lnTo>
                      <a:pt x="2101" y="39"/>
                    </a:lnTo>
                    <a:lnTo>
                      <a:pt x="2107" y="58"/>
                    </a:lnTo>
                    <a:lnTo>
                      <a:pt x="2111" y="77"/>
                    </a:lnTo>
                    <a:lnTo>
                      <a:pt x="2107" y="97"/>
                    </a:lnTo>
                    <a:lnTo>
                      <a:pt x="2101" y="115"/>
                    </a:lnTo>
                    <a:lnTo>
                      <a:pt x="2088" y="131"/>
                    </a:lnTo>
                    <a:lnTo>
                      <a:pt x="1109" y="1109"/>
                    </a:lnTo>
                    <a:lnTo>
                      <a:pt x="1093" y="1122"/>
                    </a:lnTo>
                    <a:lnTo>
                      <a:pt x="1074" y="1129"/>
                    </a:lnTo>
                    <a:lnTo>
                      <a:pt x="1055" y="1132"/>
                    </a:lnTo>
                    <a:lnTo>
                      <a:pt x="1035" y="1129"/>
                    </a:lnTo>
                    <a:lnTo>
                      <a:pt x="1017" y="1122"/>
                    </a:lnTo>
                    <a:lnTo>
                      <a:pt x="1001" y="1109"/>
                    </a:lnTo>
                    <a:lnTo>
                      <a:pt x="22" y="131"/>
                    </a:lnTo>
                    <a:lnTo>
                      <a:pt x="9" y="115"/>
                    </a:lnTo>
                    <a:lnTo>
                      <a:pt x="2" y="97"/>
                    </a:lnTo>
                    <a:lnTo>
                      <a:pt x="0" y="77"/>
                    </a:lnTo>
                    <a:lnTo>
                      <a:pt x="2" y="58"/>
                    </a:lnTo>
                    <a:lnTo>
                      <a:pt x="9" y="39"/>
                    </a:lnTo>
                    <a:lnTo>
                      <a:pt x="22" y="23"/>
                    </a:lnTo>
                    <a:lnTo>
                      <a:pt x="38" y="11"/>
                    </a:lnTo>
                    <a:lnTo>
                      <a:pt x="56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 rot="16200000">
                <a:off x="670715" y="2995347"/>
                <a:ext cx="12105" cy="172450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 rot="10800000">
                <a:off x="840326" y="2937923"/>
                <a:ext cx="18000" cy="284084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21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98" y="1379802"/>
            <a:ext cx="3479453" cy="23666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Сканер </a:t>
            </a:r>
            <a:r>
              <a:rPr lang="ru-RU" sz="2400" dirty="0" err="1">
                <a:solidFill>
                  <a:srgbClr val="D41316"/>
                </a:solidFill>
              </a:rPr>
              <a:t>штрихкода</a:t>
            </a:r>
            <a:r>
              <a:rPr lang="ru-RU" sz="2400" dirty="0">
                <a:solidFill>
                  <a:srgbClr val="D41316"/>
                </a:solidFill>
              </a:rPr>
              <a:t> </a:t>
            </a:r>
            <a:r>
              <a:rPr lang="ru-RU" sz="2400" dirty="0" smtClean="0">
                <a:solidFill>
                  <a:srgbClr val="D41316"/>
                </a:solidFill>
              </a:rPr>
              <a:t>МТС </a:t>
            </a:r>
            <a:r>
              <a:rPr lang="en-US" sz="2400" dirty="0" smtClean="0">
                <a:solidFill>
                  <a:srgbClr val="D41316"/>
                </a:solidFill>
              </a:rPr>
              <a:t>SB </a:t>
            </a:r>
            <a:r>
              <a:rPr lang="ru-RU" sz="2400" dirty="0" smtClean="0">
                <a:solidFill>
                  <a:srgbClr val="D41316"/>
                </a:solidFill>
              </a:rPr>
              <a:t>2108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1066065"/>
            <a:ext cx="5663206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Быстро и точно распознает линейные, двумерные и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PDF-коды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. Легко справляется с поврежденными и низкокачественными </a:t>
            </a:r>
            <a:r>
              <a:rPr lang="ru-RU" sz="1050" spc="-5" dirty="0" err="1">
                <a:latin typeface="Arial" panose="020B0604020202020204" pitchFamily="34" charset="0"/>
                <a:cs typeface="Arial" panose="020B0604020202020204" pitchFamily="34" charset="0"/>
              </a:rPr>
              <a:t>штрихкодами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, а также эффективно считывает с экранов мобильных устройств.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Подходит для  ЕГАИС. 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769" y="2260557"/>
            <a:ext cx="175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Ручной сканер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9537" y="3783759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3 300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73"/>
          <p:cNvSpPr/>
          <p:nvPr/>
        </p:nvSpPr>
        <p:spPr>
          <a:xfrm>
            <a:off x="7624758" y="3932559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4889" y="2258676"/>
            <a:ext cx="1841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2D / PDF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коды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63790" y="3583225"/>
            <a:ext cx="402415" cy="386321"/>
            <a:chOff x="5522256" y="6287611"/>
            <a:chExt cx="691515" cy="691515"/>
          </a:xfrm>
        </p:grpSpPr>
        <p:sp>
          <p:nvSpPr>
            <p:cNvPr id="36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2769" y="3583704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через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USB (HID, COM)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068824" y="3570948"/>
            <a:ext cx="398306" cy="400289"/>
            <a:chOff x="3068824" y="3571340"/>
            <a:chExt cx="398306" cy="400289"/>
          </a:xfrm>
        </p:grpSpPr>
        <p:sp>
          <p:nvSpPr>
            <p:cNvPr id="40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3569917" y="3573651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84889" y="2817913"/>
            <a:ext cx="204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 обзора (горизонтально/вертикально)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45º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2769" y="2879314"/>
            <a:ext cx="18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Дальность сканирования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 см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80"/>
          <p:cNvGrpSpPr/>
          <p:nvPr/>
        </p:nvGrpSpPr>
        <p:grpSpPr>
          <a:xfrm>
            <a:off x="3063840" y="2176649"/>
            <a:ext cx="403291" cy="403287"/>
            <a:chOff x="1214005" y="5035748"/>
            <a:chExt cx="691520" cy="691515"/>
          </a:xfrm>
        </p:grpSpPr>
        <p:sp>
          <p:nvSpPr>
            <p:cNvPr id="61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4"/>
          <p:cNvSpPr txBox="1"/>
          <p:nvPr/>
        </p:nvSpPr>
        <p:spPr>
          <a:xfrm>
            <a:off x="532055" y="4221860"/>
            <a:ext cx="4657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Идеален для </a:t>
            </a:r>
            <a:r>
              <a:rPr lang="ru-RU" sz="900" spc="-5" dirty="0" err="1">
                <a:latin typeface="Arial" panose="020B0604020202020204" pitchFamily="34" charset="0"/>
                <a:cs typeface="Arial" panose="020B0604020202020204" pitchFamily="34" charset="0"/>
              </a:rPr>
              <a:t>алкомаркетов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, супермаркетов, аптек, бутиков одежды, парфюмерии. Подходит для </a:t>
            </a: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товаров, подлежащих обязательной маркировке 2D-кодами.</a:t>
            </a:r>
            <a:endParaRPr sz="1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063840" y="2884622"/>
            <a:ext cx="402892" cy="392198"/>
            <a:chOff x="3063840" y="2193501"/>
            <a:chExt cx="402892" cy="392198"/>
          </a:xfrm>
        </p:grpSpPr>
        <p:sp>
          <p:nvSpPr>
            <p:cNvPr id="79" name="object 57"/>
            <p:cNvSpPr/>
            <p:nvPr/>
          </p:nvSpPr>
          <p:spPr>
            <a:xfrm>
              <a:off x="3063840" y="2193501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3126375" y="2241975"/>
              <a:ext cx="288909" cy="288909"/>
            </a:xfrm>
            <a:custGeom>
              <a:avLst/>
              <a:gdLst>
                <a:gd name="T0" fmla="*/ 4463 w 6434"/>
                <a:gd name="T1" fmla="*/ 4161 h 6434"/>
                <a:gd name="T2" fmla="*/ 5420 w 6434"/>
                <a:gd name="T3" fmla="*/ 3901 h 6434"/>
                <a:gd name="T4" fmla="*/ 6071 w 6434"/>
                <a:gd name="T5" fmla="*/ 3476 h 6434"/>
                <a:gd name="T6" fmla="*/ 6118 w 6434"/>
                <a:gd name="T7" fmla="*/ 3022 h 6434"/>
                <a:gd name="T8" fmla="*/ 5549 w 6434"/>
                <a:gd name="T9" fmla="*/ 2589 h 6434"/>
                <a:gd name="T10" fmla="*/ 4467 w 6434"/>
                <a:gd name="T11" fmla="*/ 2271 h 6434"/>
                <a:gd name="T12" fmla="*/ 1029 w 6434"/>
                <a:gd name="T13" fmla="*/ 2523 h 6434"/>
                <a:gd name="T14" fmla="*/ 367 w 6434"/>
                <a:gd name="T15" fmla="*/ 2942 h 6434"/>
                <a:gd name="T16" fmla="*/ 316 w 6434"/>
                <a:gd name="T17" fmla="*/ 3412 h 6434"/>
                <a:gd name="T18" fmla="*/ 887 w 6434"/>
                <a:gd name="T19" fmla="*/ 3847 h 6434"/>
                <a:gd name="T20" fmla="*/ 1967 w 6434"/>
                <a:gd name="T21" fmla="*/ 4161 h 6434"/>
                <a:gd name="T22" fmla="*/ 1967 w 6434"/>
                <a:gd name="T23" fmla="*/ 2269 h 6434"/>
                <a:gd name="T24" fmla="*/ 2827 w 6434"/>
                <a:gd name="T25" fmla="*/ 491 h 6434"/>
                <a:gd name="T26" fmla="*/ 2429 w 6434"/>
                <a:gd name="T27" fmla="*/ 1295 h 6434"/>
                <a:gd name="T28" fmla="*/ 2429 w 6434"/>
                <a:gd name="T29" fmla="*/ 1965 h 6434"/>
                <a:gd name="T30" fmla="*/ 2478 w 6434"/>
                <a:gd name="T31" fmla="*/ 2164 h 6434"/>
                <a:gd name="T32" fmla="*/ 2166 w 6434"/>
                <a:gd name="T33" fmla="*/ 3215 h 6434"/>
                <a:gd name="T34" fmla="*/ 3215 w 6434"/>
                <a:gd name="T35" fmla="*/ 4266 h 6434"/>
                <a:gd name="T36" fmla="*/ 4250 w 6434"/>
                <a:gd name="T37" fmla="*/ 3710 h 6434"/>
                <a:gd name="T38" fmla="*/ 4014 w 6434"/>
                <a:gd name="T39" fmla="*/ 2209 h 6434"/>
                <a:gd name="T40" fmla="*/ 3901 w 6434"/>
                <a:gd name="T41" fmla="*/ 2587 h 6434"/>
                <a:gd name="T42" fmla="*/ 3724 w 6434"/>
                <a:gd name="T43" fmla="*/ 2685 h 6434"/>
                <a:gd name="T44" fmla="*/ 3235 w 6434"/>
                <a:gd name="T45" fmla="*/ 2098 h 6434"/>
                <a:gd name="T46" fmla="*/ 3237 w 6434"/>
                <a:gd name="T47" fmla="*/ 2014 h 6434"/>
                <a:gd name="T48" fmla="*/ 3708 w 6434"/>
                <a:gd name="T49" fmla="*/ 1525 h 6434"/>
                <a:gd name="T50" fmla="*/ 3896 w 6434"/>
                <a:gd name="T51" fmla="*/ 1603 h 6434"/>
                <a:gd name="T52" fmla="*/ 3999 w 6434"/>
                <a:gd name="T53" fmla="*/ 1950 h 6434"/>
                <a:gd name="T54" fmla="*/ 3901 w 6434"/>
                <a:gd name="T55" fmla="*/ 1014 h 6434"/>
                <a:gd name="T56" fmla="*/ 3478 w 6434"/>
                <a:gd name="T57" fmla="*/ 363 h 6434"/>
                <a:gd name="T58" fmla="*/ 3389 w 6434"/>
                <a:gd name="T59" fmla="*/ 27 h 6434"/>
                <a:gd name="T60" fmla="*/ 3927 w 6434"/>
                <a:gd name="T61" fmla="*/ 503 h 6434"/>
                <a:gd name="T62" fmla="*/ 4319 w 6434"/>
                <a:gd name="T63" fmla="*/ 1472 h 6434"/>
                <a:gd name="T64" fmla="*/ 5126 w 6434"/>
                <a:gd name="T65" fmla="*/ 2158 h 6434"/>
                <a:gd name="T66" fmla="*/ 6034 w 6434"/>
                <a:gd name="T67" fmla="*/ 2576 h 6434"/>
                <a:gd name="T68" fmla="*/ 6428 w 6434"/>
                <a:gd name="T69" fmla="*/ 3129 h 6434"/>
                <a:gd name="T70" fmla="*/ 6202 w 6434"/>
                <a:gd name="T71" fmla="*/ 3712 h 6434"/>
                <a:gd name="T72" fmla="*/ 5426 w 6434"/>
                <a:gd name="T73" fmla="*/ 4174 h 6434"/>
                <a:gd name="T74" fmla="*/ 4387 w 6434"/>
                <a:gd name="T75" fmla="*/ 4646 h 6434"/>
                <a:gd name="T76" fmla="*/ 4730 w 6434"/>
                <a:gd name="T77" fmla="*/ 4900 h 6434"/>
                <a:gd name="T78" fmla="*/ 4783 w 6434"/>
                <a:gd name="T79" fmla="*/ 5097 h 6434"/>
                <a:gd name="T80" fmla="*/ 4022 w 6434"/>
                <a:gd name="T81" fmla="*/ 5416 h 6434"/>
                <a:gd name="T82" fmla="*/ 3648 w 6434"/>
                <a:gd name="T83" fmla="*/ 4810 h 6434"/>
                <a:gd name="T84" fmla="*/ 3800 w 6434"/>
                <a:gd name="T85" fmla="*/ 4683 h 6434"/>
                <a:gd name="T86" fmla="*/ 4161 w 6434"/>
                <a:gd name="T87" fmla="*/ 4467 h 6434"/>
                <a:gd name="T88" fmla="*/ 2305 w 6434"/>
                <a:gd name="T89" fmla="*/ 4646 h 6434"/>
                <a:gd name="T90" fmla="*/ 2644 w 6434"/>
                <a:gd name="T91" fmla="*/ 5662 h 6434"/>
                <a:gd name="T92" fmla="*/ 3086 w 6434"/>
                <a:gd name="T93" fmla="*/ 6151 h 6434"/>
                <a:gd name="T94" fmla="*/ 3486 w 6434"/>
                <a:gd name="T95" fmla="*/ 6067 h 6434"/>
                <a:gd name="T96" fmla="*/ 3683 w 6434"/>
                <a:gd name="T97" fmla="*/ 6114 h 6434"/>
                <a:gd name="T98" fmla="*/ 3517 w 6434"/>
                <a:gd name="T99" fmla="*/ 6356 h 6434"/>
                <a:gd name="T100" fmla="*/ 2960 w 6434"/>
                <a:gd name="T101" fmla="*/ 6374 h 6434"/>
                <a:gd name="T102" fmla="*/ 2439 w 6434"/>
                <a:gd name="T103" fmla="*/ 5820 h 6434"/>
                <a:gd name="T104" fmla="*/ 2073 w 6434"/>
                <a:gd name="T105" fmla="*/ 4790 h 6434"/>
                <a:gd name="T106" fmla="*/ 1154 w 6434"/>
                <a:gd name="T107" fmla="*/ 4225 h 6434"/>
                <a:gd name="T108" fmla="*/ 312 w 6434"/>
                <a:gd name="T109" fmla="*/ 3782 h 6434"/>
                <a:gd name="T110" fmla="*/ 0 w 6434"/>
                <a:gd name="T111" fmla="*/ 3215 h 6434"/>
                <a:gd name="T112" fmla="*/ 304 w 6434"/>
                <a:gd name="T113" fmla="*/ 2650 h 6434"/>
                <a:gd name="T114" fmla="*/ 1141 w 6434"/>
                <a:gd name="T115" fmla="*/ 2209 h 6434"/>
                <a:gd name="T116" fmla="*/ 2073 w 6434"/>
                <a:gd name="T117" fmla="*/ 1644 h 6434"/>
                <a:gd name="T118" fmla="*/ 2439 w 6434"/>
                <a:gd name="T119" fmla="*/ 614 h 6434"/>
                <a:gd name="T120" fmla="*/ 2960 w 6434"/>
                <a:gd name="T121" fmla="*/ 60 h 6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34" h="6434">
                  <a:moveTo>
                    <a:pt x="4467" y="2271"/>
                  </a:moveTo>
                  <a:lnTo>
                    <a:pt x="4496" y="2585"/>
                  </a:lnTo>
                  <a:lnTo>
                    <a:pt x="4516" y="2901"/>
                  </a:lnTo>
                  <a:lnTo>
                    <a:pt x="4521" y="3215"/>
                  </a:lnTo>
                  <a:lnTo>
                    <a:pt x="4514" y="3533"/>
                  </a:lnTo>
                  <a:lnTo>
                    <a:pt x="4496" y="3847"/>
                  </a:lnTo>
                  <a:lnTo>
                    <a:pt x="4463" y="4161"/>
                  </a:lnTo>
                  <a:lnTo>
                    <a:pt x="4465" y="4161"/>
                  </a:lnTo>
                  <a:lnTo>
                    <a:pt x="4646" y="4128"/>
                  </a:lnTo>
                  <a:lnTo>
                    <a:pt x="4818" y="4090"/>
                  </a:lnTo>
                  <a:lnTo>
                    <a:pt x="4983" y="4048"/>
                  </a:lnTo>
                  <a:lnTo>
                    <a:pt x="5137" y="4003"/>
                  </a:lnTo>
                  <a:lnTo>
                    <a:pt x="5284" y="3954"/>
                  </a:lnTo>
                  <a:lnTo>
                    <a:pt x="5420" y="3901"/>
                  </a:lnTo>
                  <a:lnTo>
                    <a:pt x="5545" y="3847"/>
                  </a:lnTo>
                  <a:lnTo>
                    <a:pt x="5660" y="3788"/>
                  </a:lnTo>
                  <a:lnTo>
                    <a:pt x="5765" y="3730"/>
                  </a:lnTo>
                  <a:lnTo>
                    <a:pt x="5859" y="3667"/>
                  </a:lnTo>
                  <a:lnTo>
                    <a:pt x="5943" y="3605"/>
                  </a:lnTo>
                  <a:lnTo>
                    <a:pt x="6013" y="3541"/>
                  </a:lnTo>
                  <a:lnTo>
                    <a:pt x="6071" y="3476"/>
                  </a:lnTo>
                  <a:lnTo>
                    <a:pt x="6118" y="3412"/>
                  </a:lnTo>
                  <a:lnTo>
                    <a:pt x="6151" y="3346"/>
                  </a:lnTo>
                  <a:lnTo>
                    <a:pt x="6171" y="3281"/>
                  </a:lnTo>
                  <a:lnTo>
                    <a:pt x="6179" y="3215"/>
                  </a:lnTo>
                  <a:lnTo>
                    <a:pt x="6171" y="3153"/>
                  </a:lnTo>
                  <a:lnTo>
                    <a:pt x="6151" y="3086"/>
                  </a:lnTo>
                  <a:lnTo>
                    <a:pt x="6118" y="3022"/>
                  </a:lnTo>
                  <a:lnTo>
                    <a:pt x="6071" y="2958"/>
                  </a:lnTo>
                  <a:lnTo>
                    <a:pt x="6015" y="2893"/>
                  </a:lnTo>
                  <a:lnTo>
                    <a:pt x="5945" y="2829"/>
                  </a:lnTo>
                  <a:lnTo>
                    <a:pt x="5863" y="2767"/>
                  </a:lnTo>
                  <a:lnTo>
                    <a:pt x="5769" y="2706"/>
                  </a:lnTo>
                  <a:lnTo>
                    <a:pt x="5664" y="2648"/>
                  </a:lnTo>
                  <a:lnTo>
                    <a:pt x="5549" y="2589"/>
                  </a:lnTo>
                  <a:lnTo>
                    <a:pt x="5422" y="2535"/>
                  </a:lnTo>
                  <a:lnTo>
                    <a:pt x="5288" y="2482"/>
                  </a:lnTo>
                  <a:lnTo>
                    <a:pt x="5141" y="2433"/>
                  </a:lnTo>
                  <a:lnTo>
                    <a:pt x="4985" y="2386"/>
                  </a:lnTo>
                  <a:lnTo>
                    <a:pt x="4822" y="2346"/>
                  </a:lnTo>
                  <a:lnTo>
                    <a:pt x="4648" y="2307"/>
                  </a:lnTo>
                  <a:lnTo>
                    <a:pt x="4467" y="2271"/>
                  </a:lnTo>
                  <a:close/>
                  <a:moveTo>
                    <a:pt x="1967" y="2269"/>
                  </a:moveTo>
                  <a:lnTo>
                    <a:pt x="1792" y="2303"/>
                  </a:lnTo>
                  <a:lnTo>
                    <a:pt x="1624" y="2342"/>
                  </a:lnTo>
                  <a:lnTo>
                    <a:pt x="1462" y="2381"/>
                  </a:lnTo>
                  <a:lnTo>
                    <a:pt x="1310" y="2425"/>
                  </a:lnTo>
                  <a:lnTo>
                    <a:pt x="1166" y="2472"/>
                  </a:lnTo>
                  <a:lnTo>
                    <a:pt x="1029" y="2523"/>
                  </a:lnTo>
                  <a:lnTo>
                    <a:pt x="903" y="2578"/>
                  </a:lnTo>
                  <a:lnTo>
                    <a:pt x="788" y="2632"/>
                  </a:lnTo>
                  <a:lnTo>
                    <a:pt x="680" y="2691"/>
                  </a:lnTo>
                  <a:lnTo>
                    <a:pt x="585" y="2751"/>
                  </a:lnTo>
                  <a:lnTo>
                    <a:pt x="501" y="2813"/>
                  </a:lnTo>
                  <a:lnTo>
                    <a:pt x="427" y="2878"/>
                  </a:lnTo>
                  <a:lnTo>
                    <a:pt x="367" y="2942"/>
                  </a:lnTo>
                  <a:lnTo>
                    <a:pt x="320" y="3010"/>
                  </a:lnTo>
                  <a:lnTo>
                    <a:pt x="285" y="3079"/>
                  </a:lnTo>
                  <a:lnTo>
                    <a:pt x="263" y="3147"/>
                  </a:lnTo>
                  <a:lnTo>
                    <a:pt x="255" y="3215"/>
                  </a:lnTo>
                  <a:lnTo>
                    <a:pt x="263" y="3281"/>
                  </a:lnTo>
                  <a:lnTo>
                    <a:pt x="283" y="3348"/>
                  </a:lnTo>
                  <a:lnTo>
                    <a:pt x="316" y="3412"/>
                  </a:lnTo>
                  <a:lnTo>
                    <a:pt x="363" y="3478"/>
                  </a:lnTo>
                  <a:lnTo>
                    <a:pt x="421" y="3543"/>
                  </a:lnTo>
                  <a:lnTo>
                    <a:pt x="491" y="3607"/>
                  </a:lnTo>
                  <a:lnTo>
                    <a:pt x="573" y="3669"/>
                  </a:lnTo>
                  <a:lnTo>
                    <a:pt x="667" y="3730"/>
                  </a:lnTo>
                  <a:lnTo>
                    <a:pt x="772" y="3790"/>
                  </a:lnTo>
                  <a:lnTo>
                    <a:pt x="887" y="3847"/>
                  </a:lnTo>
                  <a:lnTo>
                    <a:pt x="1014" y="3901"/>
                  </a:lnTo>
                  <a:lnTo>
                    <a:pt x="1148" y="3954"/>
                  </a:lnTo>
                  <a:lnTo>
                    <a:pt x="1295" y="4003"/>
                  </a:lnTo>
                  <a:lnTo>
                    <a:pt x="1451" y="4048"/>
                  </a:lnTo>
                  <a:lnTo>
                    <a:pt x="1614" y="4090"/>
                  </a:lnTo>
                  <a:lnTo>
                    <a:pt x="1786" y="4128"/>
                  </a:lnTo>
                  <a:lnTo>
                    <a:pt x="1967" y="4161"/>
                  </a:lnTo>
                  <a:lnTo>
                    <a:pt x="1967" y="4161"/>
                  </a:lnTo>
                  <a:lnTo>
                    <a:pt x="1938" y="3847"/>
                  </a:lnTo>
                  <a:lnTo>
                    <a:pt x="1919" y="3531"/>
                  </a:lnTo>
                  <a:lnTo>
                    <a:pt x="1913" y="3215"/>
                  </a:lnTo>
                  <a:lnTo>
                    <a:pt x="1919" y="2899"/>
                  </a:lnTo>
                  <a:lnTo>
                    <a:pt x="1938" y="2585"/>
                  </a:lnTo>
                  <a:lnTo>
                    <a:pt x="1967" y="2269"/>
                  </a:lnTo>
                  <a:close/>
                  <a:moveTo>
                    <a:pt x="3215" y="255"/>
                  </a:moveTo>
                  <a:lnTo>
                    <a:pt x="3151" y="263"/>
                  </a:lnTo>
                  <a:lnTo>
                    <a:pt x="3086" y="283"/>
                  </a:lnTo>
                  <a:lnTo>
                    <a:pt x="3020" y="316"/>
                  </a:lnTo>
                  <a:lnTo>
                    <a:pt x="2956" y="363"/>
                  </a:lnTo>
                  <a:lnTo>
                    <a:pt x="2891" y="421"/>
                  </a:lnTo>
                  <a:lnTo>
                    <a:pt x="2827" y="491"/>
                  </a:lnTo>
                  <a:lnTo>
                    <a:pt x="2765" y="573"/>
                  </a:lnTo>
                  <a:lnTo>
                    <a:pt x="2702" y="667"/>
                  </a:lnTo>
                  <a:lnTo>
                    <a:pt x="2644" y="772"/>
                  </a:lnTo>
                  <a:lnTo>
                    <a:pt x="2585" y="887"/>
                  </a:lnTo>
                  <a:lnTo>
                    <a:pt x="2531" y="1014"/>
                  </a:lnTo>
                  <a:lnTo>
                    <a:pt x="2480" y="1148"/>
                  </a:lnTo>
                  <a:lnTo>
                    <a:pt x="2429" y="1295"/>
                  </a:lnTo>
                  <a:lnTo>
                    <a:pt x="2385" y="1451"/>
                  </a:lnTo>
                  <a:lnTo>
                    <a:pt x="2344" y="1614"/>
                  </a:lnTo>
                  <a:lnTo>
                    <a:pt x="2305" y="1786"/>
                  </a:lnTo>
                  <a:lnTo>
                    <a:pt x="2271" y="1967"/>
                  </a:lnTo>
                  <a:lnTo>
                    <a:pt x="2363" y="1956"/>
                  </a:lnTo>
                  <a:lnTo>
                    <a:pt x="2398" y="1956"/>
                  </a:lnTo>
                  <a:lnTo>
                    <a:pt x="2429" y="1965"/>
                  </a:lnTo>
                  <a:lnTo>
                    <a:pt x="2459" y="1983"/>
                  </a:lnTo>
                  <a:lnTo>
                    <a:pt x="2480" y="2006"/>
                  </a:lnTo>
                  <a:lnTo>
                    <a:pt x="2498" y="2036"/>
                  </a:lnTo>
                  <a:lnTo>
                    <a:pt x="2505" y="2071"/>
                  </a:lnTo>
                  <a:lnTo>
                    <a:pt x="2503" y="2104"/>
                  </a:lnTo>
                  <a:lnTo>
                    <a:pt x="2494" y="2137"/>
                  </a:lnTo>
                  <a:lnTo>
                    <a:pt x="2478" y="2164"/>
                  </a:lnTo>
                  <a:lnTo>
                    <a:pt x="2453" y="2188"/>
                  </a:lnTo>
                  <a:lnTo>
                    <a:pt x="2424" y="2203"/>
                  </a:lnTo>
                  <a:lnTo>
                    <a:pt x="2390" y="2211"/>
                  </a:lnTo>
                  <a:lnTo>
                    <a:pt x="2230" y="2230"/>
                  </a:lnTo>
                  <a:lnTo>
                    <a:pt x="2195" y="2558"/>
                  </a:lnTo>
                  <a:lnTo>
                    <a:pt x="2174" y="2888"/>
                  </a:lnTo>
                  <a:lnTo>
                    <a:pt x="2166" y="3215"/>
                  </a:lnTo>
                  <a:lnTo>
                    <a:pt x="2174" y="3545"/>
                  </a:lnTo>
                  <a:lnTo>
                    <a:pt x="2195" y="3874"/>
                  </a:lnTo>
                  <a:lnTo>
                    <a:pt x="2230" y="4202"/>
                  </a:lnTo>
                  <a:lnTo>
                    <a:pt x="2476" y="4229"/>
                  </a:lnTo>
                  <a:lnTo>
                    <a:pt x="2722" y="4248"/>
                  </a:lnTo>
                  <a:lnTo>
                    <a:pt x="2967" y="4262"/>
                  </a:lnTo>
                  <a:lnTo>
                    <a:pt x="3215" y="4266"/>
                  </a:lnTo>
                  <a:lnTo>
                    <a:pt x="3463" y="4262"/>
                  </a:lnTo>
                  <a:lnTo>
                    <a:pt x="3708" y="4248"/>
                  </a:lnTo>
                  <a:lnTo>
                    <a:pt x="3956" y="4229"/>
                  </a:lnTo>
                  <a:lnTo>
                    <a:pt x="4202" y="4202"/>
                  </a:lnTo>
                  <a:lnTo>
                    <a:pt x="4202" y="4202"/>
                  </a:lnTo>
                  <a:lnTo>
                    <a:pt x="4229" y="3956"/>
                  </a:lnTo>
                  <a:lnTo>
                    <a:pt x="4250" y="3710"/>
                  </a:lnTo>
                  <a:lnTo>
                    <a:pt x="4262" y="3465"/>
                  </a:lnTo>
                  <a:lnTo>
                    <a:pt x="4266" y="3217"/>
                  </a:lnTo>
                  <a:lnTo>
                    <a:pt x="4262" y="2971"/>
                  </a:lnTo>
                  <a:lnTo>
                    <a:pt x="4248" y="2724"/>
                  </a:lnTo>
                  <a:lnTo>
                    <a:pt x="4229" y="2478"/>
                  </a:lnTo>
                  <a:lnTo>
                    <a:pt x="4202" y="2232"/>
                  </a:lnTo>
                  <a:lnTo>
                    <a:pt x="4014" y="2209"/>
                  </a:lnTo>
                  <a:lnTo>
                    <a:pt x="3823" y="2191"/>
                  </a:lnTo>
                  <a:lnTo>
                    <a:pt x="3625" y="2180"/>
                  </a:lnTo>
                  <a:lnTo>
                    <a:pt x="3870" y="2480"/>
                  </a:lnTo>
                  <a:lnTo>
                    <a:pt x="3880" y="2492"/>
                  </a:lnTo>
                  <a:lnTo>
                    <a:pt x="3896" y="2523"/>
                  </a:lnTo>
                  <a:lnTo>
                    <a:pt x="3903" y="2554"/>
                  </a:lnTo>
                  <a:lnTo>
                    <a:pt x="3901" y="2587"/>
                  </a:lnTo>
                  <a:lnTo>
                    <a:pt x="3894" y="2618"/>
                  </a:lnTo>
                  <a:lnTo>
                    <a:pt x="3876" y="2648"/>
                  </a:lnTo>
                  <a:lnTo>
                    <a:pt x="3851" y="2671"/>
                  </a:lnTo>
                  <a:lnTo>
                    <a:pt x="3821" y="2687"/>
                  </a:lnTo>
                  <a:lnTo>
                    <a:pt x="3788" y="2695"/>
                  </a:lnTo>
                  <a:lnTo>
                    <a:pt x="3755" y="2695"/>
                  </a:lnTo>
                  <a:lnTo>
                    <a:pt x="3724" y="2685"/>
                  </a:lnTo>
                  <a:lnTo>
                    <a:pt x="3697" y="2667"/>
                  </a:lnTo>
                  <a:lnTo>
                    <a:pt x="3671" y="2642"/>
                  </a:lnTo>
                  <a:lnTo>
                    <a:pt x="3256" y="2137"/>
                  </a:lnTo>
                  <a:lnTo>
                    <a:pt x="3252" y="2129"/>
                  </a:lnTo>
                  <a:lnTo>
                    <a:pt x="3246" y="2121"/>
                  </a:lnTo>
                  <a:lnTo>
                    <a:pt x="3240" y="2110"/>
                  </a:lnTo>
                  <a:lnTo>
                    <a:pt x="3235" y="2098"/>
                  </a:lnTo>
                  <a:lnTo>
                    <a:pt x="3235" y="2086"/>
                  </a:lnTo>
                  <a:lnTo>
                    <a:pt x="3235" y="2075"/>
                  </a:lnTo>
                  <a:lnTo>
                    <a:pt x="3235" y="2063"/>
                  </a:lnTo>
                  <a:lnTo>
                    <a:pt x="3235" y="2049"/>
                  </a:lnTo>
                  <a:lnTo>
                    <a:pt x="3235" y="2037"/>
                  </a:lnTo>
                  <a:lnTo>
                    <a:pt x="3235" y="2026"/>
                  </a:lnTo>
                  <a:lnTo>
                    <a:pt x="3237" y="2014"/>
                  </a:lnTo>
                  <a:lnTo>
                    <a:pt x="3240" y="2002"/>
                  </a:lnTo>
                  <a:lnTo>
                    <a:pt x="3248" y="1993"/>
                  </a:lnTo>
                  <a:lnTo>
                    <a:pt x="3254" y="1983"/>
                  </a:lnTo>
                  <a:lnTo>
                    <a:pt x="3260" y="1973"/>
                  </a:lnTo>
                  <a:lnTo>
                    <a:pt x="3266" y="1965"/>
                  </a:lnTo>
                  <a:lnTo>
                    <a:pt x="3681" y="1546"/>
                  </a:lnTo>
                  <a:lnTo>
                    <a:pt x="3708" y="1525"/>
                  </a:lnTo>
                  <a:lnTo>
                    <a:pt x="3740" y="1511"/>
                  </a:lnTo>
                  <a:lnTo>
                    <a:pt x="3771" y="1507"/>
                  </a:lnTo>
                  <a:lnTo>
                    <a:pt x="3804" y="1511"/>
                  </a:lnTo>
                  <a:lnTo>
                    <a:pt x="3835" y="1525"/>
                  </a:lnTo>
                  <a:lnTo>
                    <a:pt x="3862" y="1544"/>
                  </a:lnTo>
                  <a:lnTo>
                    <a:pt x="3884" y="1571"/>
                  </a:lnTo>
                  <a:lnTo>
                    <a:pt x="3896" y="1603"/>
                  </a:lnTo>
                  <a:lnTo>
                    <a:pt x="3899" y="1636"/>
                  </a:lnTo>
                  <a:lnTo>
                    <a:pt x="3896" y="1667"/>
                  </a:lnTo>
                  <a:lnTo>
                    <a:pt x="3884" y="1698"/>
                  </a:lnTo>
                  <a:lnTo>
                    <a:pt x="3862" y="1726"/>
                  </a:lnTo>
                  <a:lnTo>
                    <a:pt x="3665" y="1926"/>
                  </a:lnTo>
                  <a:lnTo>
                    <a:pt x="3833" y="1936"/>
                  </a:lnTo>
                  <a:lnTo>
                    <a:pt x="3999" y="1950"/>
                  </a:lnTo>
                  <a:lnTo>
                    <a:pt x="4161" y="1967"/>
                  </a:lnTo>
                  <a:lnTo>
                    <a:pt x="4128" y="1788"/>
                  </a:lnTo>
                  <a:lnTo>
                    <a:pt x="4090" y="1614"/>
                  </a:lnTo>
                  <a:lnTo>
                    <a:pt x="4048" y="1451"/>
                  </a:lnTo>
                  <a:lnTo>
                    <a:pt x="4003" y="1295"/>
                  </a:lnTo>
                  <a:lnTo>
                    <a:pt x="3954" y="1150"/>
                  </a:lnTo>
                  <a:lnTo>
                    <a:pt x="3901" y="1014"/>
                  </a:lnTo>
                  <a:lnTo>
                    <a:pt x="3847" y="887"/>
                  </a:lnTo>
                  <a:lnTo>
                    <a:pt x="3790" y="772"/>
                  </a:lnTo>
                  <a:lnTo>
                    <a:pt x="3730" y="667"/>
                  </a:lnTo>
                  <a:lnTo>
                    <a:pt x="3669" y="573"/>
                  </a:lnTo>
                  <a:lnTo>
                    <a:pt x="3607" y="491"/>
                  </a:lnTo>
                  <a:lnTo>
                    <a:pt x="3543" y="421"/>
                  </a:lnTo>
                  <a:lnTo>
                    <a:pt x="3478" y="363"/>
                  </a:lnTo>
                  <a:lnTo>
                    <a:pt x="3412" y="316"/>
                  </a:lnTo>
                  <a:lnTo>
                    <a:pt x="3348" y="283"/>
                  </a:lnTo>
                  <a:lnTo>
                    <a:pt x="3281" y="263"/>
                  </a:lnTo>
                  <a:lnTo>
                    <a:pt x="3215" y="255"/>
                  </a:lnTo>
                  <a:close/>
                  <a:moveTo>
                    <a:pt x="3215" y="0"/>
                  </a:moveTo>
                  <a:lnTo>
                    <a:pt x="3303" y="6"/>
                  </a:lnTo>
                  <a:lnTo>
                    <a:pt x="3389" y="27"/>
                  </a:lnTo>
                  <a:lnTo>
                    <a:pt x="3472" y="59"/>
                  </a:lnTo>
                  <a:lnTo>
                    <a:pt x="3554" y="105"/>
                  </a:lnTo>
                  <a:lnTo>
                    <a:pt x="3634" y="162"/>
                  </a:lnTo>
                  <a:lnTo>
                    <a:pt x="3710" y="230"/>
                  </a:lnTo>
                  <a:lnTo>
                    <a:pt x="3786" y="310"/>
                  </a:lnTo>
                  <a:lnTo>
                    <a:pt x="3858" y="402"/>
                  </a:lnTo>
                  <a:lnTo>
                    <a:pt x="3927" y="503"/>
                  </a:lnTo>
                  <a:lnTo>
                    <a:pt x="3993" y="614"/>
                  </a:lnTo>
                  <a:lnTo>
                    <a:pt x="4057" y="735"/>
                  </a:lnTo>
                  <a:lnTo>
                    <a:pt x="4116" y="866"/>
                  </a:lnTo>
                  <a:lnTo>
                    <a:pt x="4172" y="1004"/>
                  </a:lnTo>
                  <a:lnTo>
                    <a:pt x="4225" y="1152"/>
                  </a:lnTo>
                  <a:lnTo>
                    <a:pt x="4274" y="1308"/>
                  </a:lnTo>
                  <a:lnTo>
                    <a:pt x="4319" y="1472"/>
                  </a:lnTo>
                  <a:lnTo>
                    <a:pt x="4360" y="1642"/>
                  </a:lnTo>
                  <a:lnTo>
                    <a:pt x="4397" y="1819"/>
                  </a:lnTo>
                  <a:lnTo>
                    <a:pt x="4428" y="2004"/>
                  </a:lnTo>
                  <a:lnTo>
                    <a:pt x="4613" y="2036"/>
                  </a:lnTo>
                  <a:lnTo>
                    <a:pt x="4790" y="2073"/>
                  </a:lnTo>
                  <a:lnTo>
                    <a:pt x="4962" y="2114"/>
                  </a:lnTo>
                  <a:lnTo>
                    <a:pt x="5126" y="2158"/>
                  </a:lnTo>
                  <a:lnTo>
                    <a:pt x="5284" y="2207"/>
                  </a:lnTo>
                  <a:lnTo>
                    <a:pt x="5430" y="2260"/>
                  </a:lnTo>
                  <a:lnTo>
                    <a:pt x="5570" y="2316"/>
                  </a:lnTo>
                  <a:lnTo>
                    <a:pt x="5701" y="2377"/>
                  </a:lnTo>
                  <a:lnTo>
                    <a:pt x="5822" y="2439"/>
                  </a:lnTo>
                  <a:lnTo>
                    <a:pt x="5933" y="2505"/>
                  </a:lnTo>
                  <a:lnTo>
                    <a:pt x="6034" y="2576"/>
                  </a:lnTo>
                  <a:lnTo>
                    <a:pt x="6124" y="2648"/>
                  </a:lnTo>
                  <a:lnTo>
                    <a:pt x="6204" y="2722"/>
                  </a:lnTo>
                  <a:lnTo>
                    <a:pt x="6272" y="2798"/>
                  </a:lnTo>
                  <a:lnTo>
                    <a:pt x="6331" y="2878"/>
                  </a:lnTo>
                  <a:lnTo>
                    <a:pt x="6376" y="2960"/>
                  </a:lnTo>
                  <a:lnTo>
                    <a:pt x="6407" y="3044"/>
                  </a:lnTo>
                  <a:lnTo>
                    <a:pt x="6428" y="3129"/>
                  </a:lnTo>
                  <a:lnTo>
                    <a:pt x="6434" y="3215"/>
                  </a:lnTo>
                  <a:lnTo>
                    <a:pt x="6428" y="3303"/>
                  </a:lnTo>
                  <a:lnTo>
                    <a:pt x="6407" y="3389"/>
                  </a:lnTo>
                  <a:lnTo>
                    <a:pt x="6374" y="3472"/>
                  </a:lnTo>
                  <a:lnTo>
                    <a:pt x="6329" y="3554"/>
                  </a:lnTo>
                  <a:lnTo>
                    <a:pt x="6272" y="3634"/>
                  </a:lnTo>
                  <a:lnTo>
                    <a:pt x="6202" y="3712"/>
                  </a:lnTo>
                  <a:lnTo>
                    <a:pt x="6122" y="3786"/>
                  </a:lnTo>
                  <a:lnTo>
                    <a:pt x="6032" y="3858"/>
                  </a:lnTo>
                  <a:lnTo>
                    <a:pt x="5929" y="3929"/>
                  </a:lnTo>
                  <a:lnTo>
                    <a:pt x="5818" y="3995"/>
                  </a:lnTo>
                  <a:lnTo>
                    <a:pt x="5697" y="4057"/>
                  </a:lnTo>
                  <a:lnTo>
                    <a:pt x="5566" y="4118"/>
                  </a:lnTo>
                  <a:lnTo>
                    <a:pt x="5426" y="4174"/>
                  </a:lnTo>
                  <a:lnTo>
                    <a:pt x="5278" y="4227"/>
                  </a:lnTo>
                  <a:lnTo>
                    <a:pt x="5122" y="4278"/>
                  </a:lnTo>
                  <a:lnTo>
                    <a:pt x="4956" y="4322"/>
                  </a:lnTo>
                  <a:lnTo>
                    <a:pt x="4785" y="4363"/>
                  </a:lnTo>
                  <a:lnTo>
                    <a:pt x="4607" y="4400"/>
                  </a:lnTo>
                  <a:lnTo>
                    <a:pt x="4422" y="4434"/>
                  </a:lnTo>
                  <a:lnTo>
                    <a:pt x="4387" y="4646"/>
                  </a:lnTo>
                  <a:lnTo>
                    <a:pt x="4344" y="4857"/>
                  </a:lnTo>
                  <a:lnTo>
                    <a:pt x="4293" y="5067"/>
                  </a:lnTo>
                  <a:lnTo>
                    <a:pt x="4615" y="4907"/>
                  </a:lnTo>
                  <a:lnTo>
                    <a:pt x="4632" y="4900"/>
                  </a:lnTo>
                  <a:lnTo>
                    <a:pt x="4666" y="4892"/>
                  </a:lnTo>
                  <a:lnTo>
                    <a:pt x="4699" y="4892"/>
                  </a:lnTo>
                  <a:lnTo>
                    <a:pt x="4730" y="4900"/>
                  </a:lnTo>
                  <a:lnTo>
                    <a:pt x="4759" y="4917"/>
                  </a:lnTo>
                  <a:lnTo>
                    <a:pt x="4783" y="4941"/>
                  </a:lnTo>
                  <a:lnTo>
                    <a:pt x="4800" y="4970"/>
                  </a:lnTo>
                  <a:lnTo>
                    <a:pt x="4808" y="5003"/>
                  </a:lnTo>
                  <a:lnTo>
                    <a:pt x="4808" y="5036"/>
                  </a:lnTo>
                  <a:lnTo>
                    <a:pt x="4798" y="5069"/>
                  </a:lnTo>
                  <a:lnTo>
                    <a:pt x="4783" y="5097"/>
                  </a:lnTo>
                  <a:lnTo>
                    <a:pt x="4759" y="5120"/>
                  </a:lnTo>
                  <a:lnTo>
                    <a:pt x="4728" y="5137"/>
                  </a:lnTo>
                  <a:lnTo>
                    <a:pt x="4135" y="5414"/>
                  </a:lnTo>
                  <a:lnTo>
                    <a:pt x="4112" y="5422"/>
                  </a:lnTo>
                  <a:lnTo>
                    <a:pt x="4087" y="5426"/>
                  </a:lnTo>
                  <a:lnTo>
                    <a:pt x="4042" y="5426"/>
                  </a:lnTo>
                  <a:lnTo>
                    <a:pt x="4022" y="5416"/>
                  </a:lnTo>
                  <a:lnTo>
                    <a:pt x="4011" y="5408"/>
                  </a:lnTo>
                  <a:lnTo>
                    <a:pt x="3995" y="5395"/>
                  </a:lnTo>
                  <a:lnTo>
                    <a:pt x="3985" y="5383"/>
                  </a:lnTo>
                  <a:lnTo>
                    <a:pt x="3975" y="5373"/>
                  </a:lnTo>
                  <a:lnTo>
                    <a:pt x="3664" y="4872"/>
                  </a:lnTo>
                  <a:lnTo>
                    <a:pt x="3652" y="4841"/>
                  </a:lnTo>
                  <a:lnTo>
                    <a:pt x="3648" y="4810"/>
                  </a:lnTo>
                  <a:lnTo>
                    <a:pt x="3650" y="4781"/>
                  </a:lnTo>
                  <a:lnTo>
                    <a:pt x="3662" y="4751"/>
                  </a:lnTo>
                  <a:lnTo>
                    <a:pt x="3679" y="4724"/>
                  </a:lnTo>
                  <a:lnTo>
                    <a:pt x="3702" y="4703"/>
                  </a:lnTo>
                  <a:lnTo>
                    <a:pt x="3734" y="4689"/>
                  </a:lnTo>
                  <a:lnTo>
                    <a:pt x="3767" y="4681"/>
                  </a:lnTo>
                  <a:lnTo>
                    <a:pt x="3800" y="4683"/>
                  </a:lnTo>
                  <a:lnTo>
                    <a:pt x="3829" y="4693"/>
                  </a:lnTo>
                  <a:lnTo>
                    <a:pt x="3858" y="4712"/>
                  </a:lnTo>
                  <a:lnTo>
                    <a:pt x="3882" y="4738"/>
                  </a:lnTo>
                  <a:lnTo>
                    <a:pt x="4044" y="4999"/>
                  </a:lnTo>
                  <a:lnTo>
                    <a:pt x="4089" y="4824"/>
                  </a:lnTo>
                  <a:lnTo>
                    <a:pt x="4128" y="4646"/>
                  </a:lnTo>
                  <a:lnTo>
                    <a:pt x="4161" y="4467"/>
                  </a:lnTo>
                  <a:lnTo>
                    <a:pt x="3847" y="4496"/>
                  </a:lnTo>
                  <a:lnTo>
                    <a:pt x="3533" y="4516"/>
                  </a:lnTo>
                  <a:lnTo>
                    <a:pt x="3215" y="4521"/>
                  </a:lnTo>
                  <a:lnTo>
                    <a:pt x="2901" y="4516"/>
                  </a:lnTo>
                  <a:lnTo>
                    <a:pt x="2585" y="4496"/>
                  </a:lnTo>
                  <a:lnTo>
                    <a:pt x="2271" y="4467"/>
                  </a:lnTo>
                  <a:lnTo>
                    <a:pt x="2305" y="4646"/>
                  </a:lnTo>
                  <a:lnTo>
                    <a:pt x="2344" y="4820"/>
                  </a:lnTo>
                  <a:lnTo>
                    <a:pt x="2385" y="4983"/>
                  </a:lnTo>
                  <a:lnTo>
                    <a:pt x="2429" y="5139"/>
                  </a:lnTo>
                  <a:lnTo>
                    <a:pt x="2480" y="5284"/>
                  </a:lnTo>
                  <a:lnTo>
                    <a:pt x="2531" y="5420"/>
                  </a:lnTo>
                  <a:lnTo>
                    <a:pt x="2585" y="5547"/>
                  </a:lnTo>
                  <a:lnTo>
                    <a:pt x="2644" y="5662"/>
                  </a:lnTo>
                  <a:lnTo>
                    <a:pt x="2702" y="5767"/>
                  </a:lnTo>
                  <a:lnTo>
                    <a:pt x="2765" y="5861"/>
                  </a:lnTo>
                  <a:lnTo>
                    <a:pt x="2827" y="5943"/>
                  </a:lnTo>
                  <a:lnTo>
                    <a:pt x="2891" y="6013"/>
                  </a:lnTo>
                  <a:lnTo>
                    <a:pt x="2956" y="6071"/>
                  </a:lnTo>
                  <a:lnTo>
                    <a:pt x="3020" y="6118"/>
                  </a:lnTo>
                  <a:lnTo>
                    <a:pt x="3086" y="6151"/>
                  </a:lnTo>
                  <a:lnTo>
                    <a:pt x="3151" y="6171"/>
                  </a:lnTo>
                  <a:lnTo>
                    <a:pt x="3215" y="6179"/>
                  </a:lnTo>
                  <a:lnTo>
                    <a:pt x="3276" y="6171"/>
                  </a:lnTo>
                  <a:lnTo>
                    <a:pt x="3332" y="6157"/>
                  </a:lnTo>
                  <a:lnTo>
                    <a:pt x="3387" y="6134"/>
                  </a:lnTo>
                  <a:lnTo>
                    <a:pt x="3439" y="6105"/>
                  </a:lnTo>
                  <a:lnTo>
                    <a:pt x="3486" y="6067"/>
                  </a:lnTo>
                  <a:lnTo>
                    <a:pt x="3515" y="6050"/>
                  </a:lnTo>
                  <a:lnTo>
                    <a:pt x="3547" y="6040"/>
                  </a:lnTo>
                  <a:lnTo>
                    <a:pt x="3580" y="6040"/>
                  </a:lnTo>
                  <a:lnTo>
                    <a:pt x="3611" y="6046"/>
                  </a:lnTo>
                  <a:lnTo>
                    <a:pt x="3640" y="6062"/>
                  </a:lnTo>
                  <a:lnTo>
                    <a:pt x="3665" y="6085"/>
                  </a:lnTo>
                  <a:lnTo>
                    <a:pt x="3683" y="6114"/>
                  </a:lnTo>
                  <a:lnTo>
                    <a:pt x="3693" y="6147"/>
                  </a:lnTo>
                  <a:lnTo>
                    <a:pt x="3695" y="6181"/>
                  </a:lnTo>
                  <a:lnTo>
                    <a:pt x="3687" y="6212"/>
                  </a:lnTo>
                  <a:lnTo>
                    <a:pt x="3671" y="6241"/>
                  </a:lnTo>
                  <a:lnTo>
                    <a:pt x="3648" y="6266"/>
                  </a:lnTo>
                  <a:lnTo>
                    <a:pt x="3586" y="6315"/>
                  </a:lnTo>
                  <a:lnTo>
                    <a:pt x="3517" y="6356"/>
                  </a:lnTo>
                  <a:lnTo>
                    <a:pt x="3447" y="6389"/>
                  </a:lnTo>
                  <a:lnTo>
                    <a:pt x="3373" y="6413"/>
                  </a:lnTo>
                  <a:lnTo>
                    <a:pt x="3295" y="6428"/>
                  </a:lnTo>
                  <a:lnTo>
                    <a:pt x="3215" y="6434"/>
                  </a:lnTo>
                  <a:lnTo>
                    <a:pt x="3129" y="6428"/>
                  </a:lnTo>
                  <a:lnTo>
                    <a:pt x="3044" y="6407"/>
                  </a:lnTo>
                  <a:lnTo>
                    <a:pt x="2960" y="6374"/>
                  </a:lnTo>
                  <a:lnTo>
                    <a:pt x="2878" y="6329"/>
                  </a:lnTo>
                  <a:lnTo>
                    <a:pt x="2798" y="6272"/>
                  </a:lnTo>
                  <a:lnTo>
                    <a:pt x="2722" y="6204"/>
                  </a:lnTo>
                  <a:lnTo>
                    <a:pt x="2648" y="6122"/>
                  </a:lnTo>
                  <a:lnTo>
                    <a:pt x="2576" y="6032"/>
                  </a:lnTo>
                  <a:lnTo>
                    <a:pt x="2505" y="5931"/>
                  </a:lnTo>
                  <a:lnTo>
                    <a:pt x="2439" y="5820"/>
                  </a:lnTo>
                  <a:lnTo>
                    <a:pt x="2377" y="5697"/>
                  </a:lnTo>
                  <a:lnTo>
                    <a:pt x="2316" y="5566"/>
                  </a:lnTo>
                  <a:lnTo>
                    <a:pt x="2260" y="5428"/>
                  </a:lnTo>
                  <a:lnTo>
                    <a:pt x="2207" y="5280"/>
                  </a:lnTo>
                  <a:lnTo>
                    <a:pt x="2158" y="5124"/>
                  </a:lnTo>
                  <a:lnTo>
                    <a:pt x="2114" y="4960"/>
                  </a:lnTo>
                  <a:lnTo>
                    <a:pt x="2073" y="4790"/>
                  </a:lnTo>
                  <a:lnTo>
                    <a:pt x="2037" y="4611"/>
                  </a:lnTo>
                  <a:lnTo>
                    <a:pt x="2004" y="4428"/>
                  </a:lnTo>
                  <a:lnTo>
                    <a:pt x="1821" y="4397"/>
                  </a:lnTo>
                  <a:lnTo>
                    <a:pt x="1644" y="4360"/>
                  </a:lnTo>
                  <a:lnTo>
                    <a:pt x="1472" y="4319"/>
                  </a:lnTo>
                  <a:lnTo>
                    <a:pt x="1308" y="4274"/>
                  </a:lnTo>
                  <a:lnTo>
                    <a:pt x="1154" y="4225"/>
                  </a:lnTo>
                  <a:lnTo>
                    <a:pt x="1006" y="4170"/>
                  </a:lnTo>
                  <a:lnTo>
                    <a:pt x="866" y="4114"/>
                  </a:lnTo>
                  <a:lnTo>
                    <a:pt x="737" y="4053"/>
                  </a:lnTo>
                  <a:lnTo>
                    <a:pt x="614" y="3991"/>
                  </a:lnTo>
                  <a:lnTo>
                    <a:pt x="503" y="3925"/>
                  </a:lnTo>
                  <a:lnTo>
                    <a:pt x="402" y="3855"/>
                  </a:lnTo>
                  <a:lnTo>
                    <a:pt x="312" y="3782"/>
                  </a:lnTo>
                  <a:lnTo>
                    <a:pt x="230" y="3708"/>
                  </a:lnTo>
                  <a:lnTo>
                    <a:pt x="162" y="3630"/>
                  </a:lnTo>
                  <a:lnTo>
                    <a:pt x="105" y="3552"/>
                  </a:lnTo>
                  <a:lnTo>
                    <a:pt x="60" y="3470"/>
                  </a:lnTo>
                  <a:lnTo>
                    <a:pt x="27" y="3387"/>
                  </a:lnTo>
                  <a:lnTo>
                    <a:pt x="6" y="3303"/>
                  </a:lnTo>
                  <a:lnTo>
                    <a:pt x="0" y="3215"/>
                  </a:lnTo>
                  <a:lnTo>
                    <a:pt x="6" y="3131"/>
                  </a:lnTo>
                  <a:lnTo>
                    <a:pt x="25" y="3045"/>
                  </a:lnTo>
                  <a:lnTo>
                    <a:pt x="59" y="2964"/>
                  </a:lnTo>
                  <a:lnTo>
                    <a:pt x="101" y="2882"/>
                  </a:lnTo>
                  <a:lnTo>
                    <a:pt x="158" y="2802"/>
                  </a:lnTo>
                  <a:lnTo>
                    <a:pt x="224" y="2726"/>
                  </a:lnTo>
                  <a:lnTo>
                    <a:pt x="304" y="2650"/>
                  </a:lnTo>
                  <a:lnTo>
                    <a:pt x="394" y="2578"/>
                  </a:lnTo>
                  <a:lnTo>
                    <a:pt x="493" y="2509"/>
                  </a:lnTo>
                  <a:lnTo>
                    <a:pt x="604" y="2443"/>
                  </a:lnTo>
                  <a:lnTo>
                    <a:pt x="723" y="2379"/>
                  </a:lnTo>
                  <a:lnTo>
                    <a:pt x="854" y="2318"/>
                  </a:lnTo>
                  <a:lnTo>
                    <a:pt x="992" y="2262"/>
                  </a:lnTo>
                  <a:lnTo>
                    <a:pt x="1141" y="2209"/>
                  </a:lnTo>
                  <a:lnTo>
                    <a:pt x="1297" y="2160"/>
                  </a:lnTo>
                  <a:lnTo>
                    <a:pt x="1462" y="2115"/>
                  </a:lnTo>
                  <a:lnTo>
                    <a:pt x="1636" y="2075"/>
                  </a:lnTo>
                  <a:lnTo>
                    <a:pt x="1815" y="2037"/>
                  </a:lnTo>
                  <a:lnTo>
                    <a:pt x="2004" y="2006"/>
                  </a:lnTo>
                  <a:lnTo>
                    <a:pt x="2036" y="1823"/>
                  </a:lnTo>
                  <a:lnTo>
                    <a:pt x="2073" y="1644"/>
                  </a:lnTo>
                  <a:lnTo>
                    <a:pt x="2114" y="1474"/>
                  </a:lnTo>
                  <a:lnTo>
                    <a:pt x="2158" y="1310"/>
                  </a:lnTo>
                  <a:lnTo>
                    <a:pt x="2207" y="1154"/>
                  </a:lnTo>
                  <a:lnTo>
                    <a:pt x="2260" y="1006"/>
                  </a:lnTo>
                  <a:lnTo>
                    <a:pt x="2316" y="868"/>
                  </a:lnTo>
                  <a:lnTo>
                    <a:pt x="2377" y="737"/>
                  </a:lnTo>
                  <a:lnTo>
                    <a:pt x="2439" y="614"/>
                  </a:lnTo>
                  <a:lnTo>
                    <a:pt x="2505" y="503"/>
                  </a:lnTo>
                  <a:lnTo>
                    <a:pt x="2576" y="402"/>
                  </a:lnTo>
                  <a:lnTo>
                    <a:pt x="2648" y="312"/>
                  </a:lnTo>
                  <a:lnTo>
                    <a:pt x="2722" y="230"/>
                  </a:lnTo>
                  <a:lnTo>
                    <a:pt x="2798" y="162"/>
                  </a:lnTo>
                  <a:lnTo>
                    <a:pt x="2878" y="105"/>
                  </a:lnTo>
                  <a:lnTo>
                    <a:pt x="2960" y="60"/>
                  </a:lnTo>
                  <a:lnTo>
                    <a:pt x="3044" y="27"/>
                  </a:lnTo>
                  <a:lnTo>
                    <a:pt x="3129" y="6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56565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39750" y="2179731"/>
            <a:ext cx="402892" cy="392198"/>
            <a:chOff x="5833089" y="6436113"/>
            <a:chExt cx="691515" cy="691515"/>
          </a:xfrm>
        </p:grpSpPr>
        <p:sp>
          <p:nvSpPr>
            <p:cNvPr id="82" name="object 57"/>
            <p:cNvSpPr/>
            <p:nvPr/>
          </p:nvSpPr>
          <p:spPr>
            <a:xfrm>
              <a:off x="5833089" y="643611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8"/>
            <p:cNvSpPr/>
            <p:nvPr/>
          </p:nvSpPr>
          <p:spPr>
            <a:xfrm>
              <a:off x="5992174" y="6644724"/>
              <a:ext cx="202565" cy="343535"/>
            </a:xfrm>
            <a:custGeom>
              <a:avLst/>
              <a:gdLst/>
              <a:ahLst/>
              <a:cxnLst/>
              <a:rect l="l" t="t" r="r" b="b"/>
              <a:pathLst>
                <a:path w="202565" h="343534">
                  <a:moveTo>
                    <a:pt x="136515" y="0"/>
                  </a:moveTo>
                  <a:lnTo>
                    <a:pt x="86704" y="1581"/>
                  </a:lnTo>
                  <a:lnTo>
                    <a:pt x="47753" y="11034"/>
                  </a:lnTo>
                  <a:lnTo>
                    <a:pt x="11950" y="32947"/>
                  </a:lnTo>
                  <a:lnTo>
                    <a:pt x="0" y="57657"/>
                  </a:lnTo>
                  <a:lnTo>
                    <a:pt x="2409" y="69570"/>
                  </a:lnTo>
                  <a:lnTo>
                    <a:pt x="9167" y="80572"/>
                  </a:lnTo>
                  <a:lnTo>
                    <a:pt x="19569" y="89933"/>
                  </a:lnTo>
                  <a:lnTo>
                    <a:pt x="32909" y="96923"/>
                  </a:lnTo>
                  <a:lnTo>
                    <a:pt x="20038" y="146183"/>
                  </a:lnTo>
                  <a:lnTo>
                    <a:pt x="10388" y="201023"/>
                  </a:lnTo>
                  <a:lnTo>
                    <a:pt x="3771" y="256631"/>
                  </a:lnTo>
                  <a:lnTo>
                    <a:pt x="0" y="308194"/>
                  </a:lnTo>
                  <a:lnTo>
                    <a:pt x="3770" y="321858"/>
                  </a:lnTo>
                  <a:lnTo>
                    <a:pt x="14116" y="332901"/>
                  </a:lnTo>
                  <a:lnTo>
                    <a:pt x="29583" y="340286"/>
                  </a:lnTo>
                  <a:lnTo>
                    <a:pt x="48721" y="342978"/>
                  </a:lnTo>
                  <a:lnTo>
                    <a:pt x="122153" y="342978"/>
                  </a:lnTo>
                  <a:lnTo>
                    <a:pt x="125273" y="339868"/>
                  </a:lnTo>
                  <a:lnTo>
                    <a:pt x="125273" y="329062"/>
                  </a:lnTo>
                  <a:lnTo>
                    <a:pt x="48721" y="329062"/>
                  </a:lnTo>
                  <a:lnTo>
                    <a:pt x="35328" y="327397"/>
                  </a:lnTo>
                  <a:lnTo>
                    <a:pt x="24250" y="322912"/>
                  </a:lnTo>
                  <a:lnTo>
                    <a:pt x="16706" y="316371"/>
                  </a:lnTo>
                  <a:lnTo>
                    <a:pt x="13979" y="308719"/>
                  </a:lnTo>
                  <a:lnTo>
                    <a:pt x="13933" y="308194"/>
                  </a:lnTo>
                  <a:lnTo>
                    <a:pt x="14156" y="303890"/>
                  </a:lnTo>
                  <a:lnTo>
                    <a:pt x="14497" y="298037"/>
                  </a:lnTo>
                  <a:lnTo>
                    <a:pt x="14743" y="294226"/>
                  </a:lnTo>
                  <a:lnTo>
                    <a:pt x="23010" y="293167"/>
                  </a:lnTo>
                  <a:lnTo>
                    <a:pt x="30933" y="290387"/>
                  </a:lnTo>
                  <a:lnTo>
                    <a:pt x="38334" y="285964"/>
                  </a:lnTo>
                  <a:lnTo>
                    <a:pt x="44847" y="280142"/>
                  </a:lnTo>
                  <a:lnTo>
                    <a:pt x="15727" y="280142"/>
                  </a:lnTo>
                  <a:lnTo>
                    <a:pt x="20309" y="232472"/>
                  </a:lnTo>
                  <a:lnTo>
                    <a:pt x="27185" y="183402"/>
                  </a:lnTo>
                  <a:lnTo>
                    <a:pt x="36483" y="136350"/>
                  </a:lnTo>
                  <a:lnTo>
                    <a:pt x="48333" y="94734"/>
                  </a:lnTo>
                  <a:lnTo>
                    <a:pt x="48972" y="92902"/>
                  </a:lnTo>
                  <a:lnTo>
                    <a:pt x="48815" y="90881"/>
                  </a:lnTo>
                  <a:lnTo>
                    <a:pt x="46982" y="87447"/>
                  </a:lnTo>
                  <a:lnTo>
                    <a:pt x="45391" y="86190"/>
                  </a:lnTo>
                  <a:lnTo>
                    <a:pt x="43506" y="85708"/>
                  </a:lnTo>
                  <a:lnTo>
                    <a:pt x="33916" y="82209"/>
                  </a:lnTo>
                  <a:lnTo>
                    <a:pt x="25779" y="77248"/>
                  </a:lnTo>
                  <a:lnTo>
                    <a:pt x="19487" y="71243"/>
                  </a:lnTo>
                  <a:lnTo>
                    <a:pt x="15434" y="64610"/>
                  </a:lnTo>
                  <a:lnTo>
                    <a:pt x="139377" y="64610"/>
                  </a:lnTo>
                  <a:lnTo>
                    <a:pt x="138416" y="63820"/>
                  </a:lnTo>
                  <a:lnTo>
                    <a:pt x="126823" y="57657"/>
                  </a:lnTo>
                  <a:lnTo>
                    <a:pt x="139412" y="50694"/>
                  </a:lnTo>
                  <a:lnTo>
                    <a:pt x="16072" y="50694"/>
                  </a:lnTo>
                  <a:lnTo>
                    <a:pt x="64356" y="20149"/>
                  </a:lnTo>
                  <a:lnTo>
                    <a:pt x="118896" y="13313"/>
                  </a:lnTo>
                  <a:lnTo>
                    <a:pt x="202247" y="13313"/>
                  </a:lnTo>
                  <a:lnTo>
                    <a:pt x="200077" y="9983"/>
                  </a:lnTo>
                  <a:lnTo>
                    <a:pt x="196475" y="9124"/>
                  </a:lnTo>
                  <a:lnTo>
                    <a:pt x="136515" y="0"/>
                  </a:lnTo>
                  <a:close/>
                </a:path>
                <a:path w="202565" h="343534">
                  <a:moveTo>
                    <a:pt x="109997" y="176083"/>
                  </a:moveTo>
                  <a:lnTo>
                    <a:pt x="95766" y="176083"/>
                  </a:lnTo>
                  <a:lnTo>
                    <a:pt x="76709" y="264970"/>
                  </a:lnTo>
                  <a:lnTo>
                    <a:pt x="76552" y="265944"/>
                  </a:lnTo>
                  <a:lnTo>
                    <a:pt x="76552" y="266436"/>
                  </a:lnTo>
                  <a:lnTo>
                    <a:pt x="79216" y="283562"/>
                  </a:lnTo>
                  <a:lnTo>
                    <a:pt x="86557" y="298037"/>
                  </a:lnTo>
                  <a:lnTo>
                    <a:pt x="97597" y="308719"/>
                  </a:lnTo>
                  <a:lnTo>
                    <a:pt x="111357" y="314466"/>
                  </a:lnTo>
                  <a:lnTo>
                    <a:pt x="111357" y="329062"/>
                  </a:lnTo>
                  <a:lnTo>
                    <a:pt x="125273" y="329062"/>
                  </a:lnTo>
                  <a:lnTo>
                    <a:pt x="125273" y="304341"/>
                  </a:lnTo>
                  <a:lnTo>
                    <a:pt x="122153" y="301220"/>
                  </a:lnTo>
                  <a:lnTo>
                    <a:pt x="118310" y="301220"/>
                  </a:lnTo>
                  <a:lnTo>
                    <a:pt x="107612" y="298547"/>
                  </a:lnTo>
                  <a:lnTo>
                    <a:pt x="98826" y="291252"/>
                  </a:lnTo>
                  <a:lnTo>
                    <a:pt x="92825" y="280423"/>
                  </a:lnTo>
                  <a:lnTo>
                    <a:pt x="90478" y="267148"/>
                  </a:lnTo>
                  <a:lnTo>
                    <a:pt x="109997" y="176083"/>
                  </a:lnTo>
                  <a:close/>
                </a:path>
                <a:path w="202565" h="343534">
                  <a:moveTo>
                    <a:pt x="139545" y="85499"/>
                  </a:moveTo>
                  <a:lnTo>
                    <a:pt x="101570" y="103837"/>
                  </a:lnTo>
                  <a:lnTo>
                    <a:pt x="87346" y="141031"/>
                  </a:lnTo>
                  <a:lnTo>
                    <a:pt x="88342" y="152182"/>
                  </a:lnTo>
                  <a:lnTo>
                    <a:pt x="91787" y="162523"/>
                  </a:lnTo>
                  <a:lnTo>
                    <a:pt x="84304" y="164350"/>
                  </a:lnTo>
                  <a:lnTo>
                    <a:pt x="52189" y="196049"/>
                  </a:lnTo>
                  <a:lnTo>
                    <a:pt x="48732" y="234215"/>
                  </a:lnTo>
                  <a:lnTo>
                    <a:pt x="46355" y="248477"/>
                  </a:lnTo>
                  <a:lnTo>
                    <a:pt x="22658" y="279619"/>
                  </a:lnTo>
                  <a:lnTo>
                    <a:pt x="15727" y="280142"/>
                  </a:lnTo>
                  <a:lnTo>
                    <a:pt x="44847" y="280142"/>
                  </a:lnTo>
                  <a:lnTo>
                    <a:pt x="62531" y="236206"/>
                  </a:lnTo>
                  <a:lnTo>
                    <a:pt x="62636" y="217453"/>
                  </a:lnTo>
                  <a:lnTo>
                    <a:pt x="63121" y="208977"/>
                  </a:lnTo>
                  <a:lnTo>
                    <a:pt x="88290" y="176627"/>
                  </a:lnTo>
                  <a:lnTo>
                    <a:pt x="95766" y="176083"/>
                  </a:lnTo>
                  <a:lnTo>
                    <a:pt x="109997" y="176083"/>
                  </a:lnTo>
                  <a:lnTo>
                    <a:pt x="111682" y="168219"/>
                  </a:lnTo>
                  <a:lnTo>
                    <a:pt x="111022" y="165884"/>
                  </a:lnTo>
                  <a:lnTo>
                    <a:pt x="108802" y="163528"/>
                  </a:lnTo>
                  <a:lnTo>
                    <a:pt x="108342" y="162764"/>
                  </a:lnTo>
                  <a:lnTo>
                    <a:pt x="107766" y="162041"/>
                  </a:lnTo>
                  <a:lnTo>
                    <a:pt x="127556" y="162041"/>
                  </a:lnTo>
                  <a:lnTo>
                    <a:pt x="129692" y="160921"/>
                  </a:lnTo>
                  <a:lnTo>
                    <a:pt x="132299" y="157162"/>
                  </a:lnTo>
                  <a:lnTo>
                    <a:pt x="132582" y="154774"/>
                  </a:lnTo>
                  <a:lnTo>
                    <a:pt x="131797" y="152638"/>
                  </a:lnTo>
                  <a:lnTo>
                    <a:pt x="131226" y="148125"/>
                  </a:lnTo>
                  <a:lnTo>
                    <a:pt x="101724" y="148125"/>
                  </a:lnTo>
                  <a:lnTo>
                    <a:pt x="101296" y="141660"/>
                  </a:lnTo>
                  <a:lnTo>
                    <a:pt x="123471" y="103276"/>
                  </a:lnTo>
                  <a:lnTo>
                    <a:pt x="130990" y="100284"/>
                  </a:lnTo>
                  <a:lnTo>
                    <a:pt x="178300" y="100284"/>
                  </a:lnTo>
                  <a:lnTo>
                    <a:pt x="185292" y="98535"/>
                  </a:lnTo>
                  <a:lnTo>
                    <a:pt x="187313" y="96378"/>
                  </a:lnTo>
                  <a:lnTo>
                    <a:pt x="188327" y="90797"/>
                  </a:lnTo>
                  <a:lnTo>
                    <a:pt x="158895" y="90797"/>
                  </a:lnTo>
                  <a:lnTo>
                    <a:pt x="156978" y="86075"/>
                  </a:lnTo>
                  <a:lnTo>
                    <a:pt x="141723" y="86075"/>
                  </a:lnTo>
                  <a:lnTo>
                    <a:pt x="141032" y="85792"/>
                  </a:lnTo>
                  <a:lnTo>
                    <a:pt x="140299" y="85541"/>
                  </a:lnTo>
                  <a:lnTo>
                    <a:pt x="139545" y="85499"/>
                  </a:lnTo>
                  <a:close/>
                </a:path>
                <a:path w="202565" h="343534">
                  <a:moveTo>
                    <a:pt x="178300" y="100284"/>
                  </a:moveTo>
                  <a:lnTo>
                    <a:pt x="130990" y="100284"/>
                  </a:lnTo>
                  <a:lnTo>
                    <a:pt x="124106" y="112870"/>
                  </a:lnTo>
                  <a:lnTo>
                    <a:pt x="119581" y="125520"/>
                  </a:lnTo>
                  <a:lnTo>
                    <a:pt x="117245" y="137512"/>
                  </a:lnTo>
                  <a:lnTo>
                    <a:pt x="116928" y="148125"/>
                  </a:lnTo>
                  <a:lnTo>
                    <a:pt x="131226" y="148125"/>
                  </a:lnTo>
                  <a:lnTo>
                    <a:pt x="130724" y="144162"/>
                  </a:lnTo>
                  <a:lnTo>
                    <a:pt x="132336" y="131916"/>
                  </a:lnTo>
                  <a:lnTo>
                    <a:pt x="137159" y="117747"/>
                  </a:lnTo>
                  <a:lnTo>
                    <a:pt x="145723" y="103498"/>
                  </a:lnTo>
                  <a:lnTo>
                    <a:pt x="165446" y="103498"/>
                  </a:lnTo>
                  <a:lnTo>
                    <a:pt x="178300" y="100284"/>
                  </a:lnTo>
                  <a:close/>
                </a:path>
                <a:path w="202565" h="343534">
                  <a:moveTo>
                    <a:pt x="165446" y="103498"/>
                  </a:moveTo>
                  <a:lnTo>
                    <a:pt x="145723" y="103498"/>
                  </a:lnTo>
                  <a:lnTo>
                    <a:pt x="150005" y="105635"/>
                  </a:lnTo>
                  <a:lnTo>
                    <a:pt x="151492" y="106357"/>
                  </a:lnTo>
                  <a:lnTo>
                    <a:pt x="153178" y="106566"/>
                  </a:lnTo>
                  <a:lnTo>
                    <a:pt x="165446" y="103498"/>
                  </a:lnTo>
                  <a:close/>
                </a:path>
                <a:path w="202565" h="343534">
                  <a:moveTo>
                    <a:pt x="201836" y="16444"/>
                  </a:moveTo>
                  <a:lnTo>
                    <a:pt x="160016" y="16444"/>
                  </a:lnTo>
                  <a:lnTo>
                    <a:pt x="166533" y="17410"/>
                  </a:lnTo>
                  <a:lnTo>
                    <a:pt x="173159" y="18505"/>
                  </a:lnTo>
                  <a:lnTo>
                    <a:pt x="179915" y="19755"/>
                  </a:lnTo>
                  <a:lnTo>
                    <a:pt x="186821" y="21187"/>
                  </a:lnTo>
                  <a:lnTo>
                    <a:pt x="174895" y="86787"/>
                  </a:lnTo>
                  <a:lnTo>
                    <a:pt x="158895" y="90797"/>
                  </a:lnTo>
                  <a:lnTo>
                    <a:pt x="188327" y="90797"/>
                  </a:lnTo>
                  <a:lnTo>
                    <a:pt x="201836" y="16444"/>
                  </a:lnTo>
                  <a:close/>
                </a:path>
                <a:path w="202565" h="343534">
                  <a:moveTo>
                    <a:pt x="139377" y="64610"/>
                  </a:moveTo>
                  <a:lnTo>
                    <a:pt x="90468" y="64610"/>
                  </a:lnTo>
                  <a:lnTo>
                    <a:pt x="106842" y="66210"/>
                  </a:lnTo>
                  <a:lnTo>
                    <a:pt x="121392" y="70666"/>
                  </a:lnTo>
                  <a:lnTo>
                    <a:pt x="133295" y="77460"/>
                  </a:lnTo>
                  <a:lnTo>
                    <a:pt x="141723" y="86075"/>
                  </a:lnTo>
                  <a:lnTo>
                    <a:pt x="156978" y="86075"/>
                  </a:lnTo>
                  <a:lnTo>
                    <a:pt x="154770" y="80635"/>
                  </a:lnTo>
                  <a:lnTo>
                    <a:pt x="147838" y="71561"/>
                  </a:lnTo>
                  <a:lnTo>
                    <a:pt x="139377" y="64610"/>
                  </a:lnTo>
                  <a:close/>
                </a:path>
                <a:path w="202565" h="343534">
                  <a:moveTo>
                    <a:pt x="202247" y="13313"/>
                  </a:moveTo>
                  <a:lnTo>
                    <a:pt x="118896" y="13313"/>
                  </a:lnTo>
                  <a:lnTo>
                    <a:pt x="125488" y="13412"/>
                  </a:lnTo>
                  <a:lnTo>
                    <a:pt x="132277" y="13701"/>
                  </a:lnTo>
                  <a:lnTo>
                    <a:pt x="139244" y="14165"/>
                  </a:lnTo>
                  <a:lnTo>
                    <a:pt x="146372" y="14789"/>
                  </a:lnTo>
                  <a:lnTo>
                    <a:pt x="146309" y="15166"/>
                  </a:lnTo>
                  <a:lnTo>
                    <a:pt x="146152" y="15501"/>
                  </a:lnTo>
                  <a:lnTo>
                    <a:pt x="146152" y="15899"/>
                  </a:lnTo>
                  <a:lnTo>
                    <a:pt x="141697" y="29291"/>
                  </a:lnTo>
                  <a:lnTo>
                    <a:pt x="129630" y="40368"/>
                  </a:lnTo>
                  <a:lnTo>
                    <a:pt x="111904" y="47909"/>
                  </a:lnTo>
                  <a:lnTo>
                    <a:pt x="90468" y="50694"/>
                  </a:lnTo>
                  <a:lnTo>
                    <a:pt x="139412" y="50694"/>
                  </a:lnTo>
                  <a:lnTo>
                    <a:pt x="140355" y="50172"/>
                  </a:lnTo>
                  <a:lnTo>
                    <a:pt x="150770" y="40545"/>
                  </a:lnTo>
                  <a:lnTo>
                    <a:pt x="157509" y="29171"/>
                  </a:lnTo>
                  <a:lnTo>
                    <a:pt x="160016" y="16444"/>
                  </a:lnTo>
                  <a:lnTo>
                    <a:pt x="201836" y="16444"/>
                  </a:lnTo>
                  <a:lnTo>
                    <a:pt x="202334" y="13701"/>
                  </a:lnTo>
                  <a:lnTo>
                    <a:pt x="202247" y="13313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646464"/>
                  </a:solidFill>
                </a:ln>
                <a:noFill/>
              </a:endParaRPr>
            </a:p>
          </p:txBody>
        </p:sp>
        <p:sp>
          <p:nvSpPr>
            <p:cNvPr id="84" name="object 59"/>
            <p:cNvSpPr/>
            <p:nvPr/>
          </p:nvSpPr>
          <p:spPr>
            <a:xfrm>
              <a:off x="6354057" y="6570149"/>
              <a:ext cx="55880" cy="264795"/>
            </a:xfrm>
            <a:custGeom>
              <a:avLst/>
              <a:gdLst/>
              <a:ahLst/>
              <a:cxnLst/>
              <a:rect l="l" t="t" r="r" b="b"/>
              <a:pathLst>
                <a:path w="55880" h="26479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26"/>
                  </a:lnTo>
                  <a:lnTo>
                    <a:pt x="6963" y="13926"/>
                  </a:lnTo>
                  <a:lnTo>
                    <a:pt x="18531" y="22103"/>
                  </a:lnTo>
                  <a:lnTo>
                    <a:pt x="29810" y="45590"/>
                  </a:lnTo>
                  <a:lnTo>
                    <a:pt x="38364" y="82820"/>
                  </a:lnTo>
                  <a:lnTo>
                    <a:pt x="41757" y="132226"/>
                  </a:lnTo>
                  <a:lnTo>
                    <a:pt x="38364" y="181634"/>
                  </a:lnTo>
                  <a:lnTo>
                    <a:pt x="29810" y="218867"/>
                  </a:lnTo>
                  <a:lnTo>
                    <a:pt x="18531" y="242358"/>
                  </a:lnTo>
                  <a:lnTo>
                    <a:pt x="6963" y="250536"/>
                  </a:lnTo>
                  <a:lnTo>
                    <a:pt x="3120" y="250536"/>
                  </a:lnTo>
                  <a:lnTo>
                    <a:pt x="0" y="253646"/>
                  </a:lnTo>
                  <a:lnTo>
                    <a:pt x="0" y="261342"/>
                  </a:lnTo>
                  <a:lnTo>
                    <a:pt x="3120" y="264452"/>
                  </a:lnTo>
                  <a:lnTo>
                    <a:pt x="6963" y="264452"/>
                  </a:lnTo>
                  <a:lnTo>
                    <a:pt x="27923" y="252806"/>
                  </a:lnTo>
                  <a:lnTo>
                    <a:pt x="43184" y="222378"/>
                  </a:lnTo>
                  <a:lnTo>
                    <a:pt x="52512" y="179930"/>
                  </a:lnTo>
                  <a:lnTo>
                    <a:pt x="55673" y="132226"/>
                  </a:lnTo>
                  <a:lnTo>
                    <a:pt x="52512" y="84522"/>
                  </a:lnTo>
                  <a:lnTo>
                    <a:pt x="43184" y="42074"/>
                  </a:lnTo>
                  <a:lnTo>
                    <a:pt x="27923" y="11645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60"/>
            <p:cNvSpPr/>
            <p:nvPr/>
          </p:nvSpPr>
          <p:spPr>
            <a:xfrm>
              <a:off x="6298385" y="6597987"/>
              <a:ext cx="55880" cy="208915"/>
            </a:xfrm>
            <a:custGeom>
              <a:avLst/>
              <a:gdLst/>
              <a:ahLst/>
              <a:cxnLst/>
              <a:rect l="l" t="t" r="r" b="b"/>
              <a:pathLst>
                <a:path w="55880" h="20891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19343" y="20555"/>
                  </a:lnTo>
                  <a:lnTo>
                    <a:pt x="30533" y="39161"/>
                  </a:lnTo>
                  <a:lnTo>
                    <a:pt x="38635" y="67763"/>
                  </a:lnTo>
                  <a:lnTo>
                    <a:pt x="41757" y="104394"/>
                  </a:lnTo>
                  <a:lnTo>
                    <a:pt x="38635" y="141023"/>
                  </a:lnTo>
                  <a:lnTo>
                    <a:pt x="30533" y="169623"/>
                  </a:lnTo>
                  <a:lnTo>
                    <a:pt x="19343" y="188225"/>
                  </a:lnTo>
                  <a:lnTo>
                    <a:pt x="6963" y="194863"/>
                  </a:lnTo>
                  <a:lnTo>
                    <a:pt x="3120" y="194863"/>
                  </a:lnTo>
                  <a:lnTo>
                    <a:pt x="0" y="197973"/>
                  </a:lnTo>
                  <a:lnTo>
                    <a:pt x="0" y="205669"/>
                  </a:lnTo>
                  <a:lnTo>
                    <a:pt x="3120" y="208778"/>
                  </a:lnTo>
                  <a:lnTo>
                    <a:pt x="6963" y="208778"/>
                  </a:lnTo>
                  <a:lnTo>
                    <a:pt x="26289" y="200836"/>
                  </a:lnTo>
                  <a:lnTo>
                    <a:pt x="41731" y="178901"/>
                  </a:lnTo>
                  <a:lnTo>
                    <a:pt x="51967" y="145808"/>
                  </a:lnTo>
                  <a:lnTo>
                    <a:pt x="55673" y="104394"/>
                  </a:lnTo>
                  <a:lnTo>
                    <a:pt x="51967" y="62974"/>
                  </a:lnTo>
                  <a:lnTo>
                    <a:pt x="41731" y="29878"/>
                  </a:lnTo>
                  <a:lnTo>
                    <a:pt x="26289" y="7942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1"/>
            <p:cNvSpPr/>
            <p:nvPr/>
          </p:nvSpPr>
          <p:spPr>
            <a:xfrm>
              <a:off x="6242708" y="6625827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80" h="153670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20355" y="18927"/>
                  </a:lnTo>
                  <a:lnTo>
                    <a:pt x="31432" y="32500"/>
                  </a:lnTo>
                  <a:lnTo>
                    <a:pt x="38973" y="52439"/>
                  </a:lnTo>
                  <a:lnTo>
                    <a:pt x="41757" y="76552"/>
                  </a:lnTo>
                  <a:lnTo>
                    <a:pt x="38973" y="100663"/>
                  </a:lnTo>
                  <a:lnTo>
                    <a:pt x="31432" y="120599"/>
                  </a:lnTo>
                  <a:lnTo>
                    <a:pt x="20355" y="134168"/>
                  </a:lnTo>
                  <a:lnTo>
                    <a:pt x="6963" y="139179"/>
                  </a:lnTo>
                  <a:lnTo>
                    <a:pt x="3120" y="139179"/>
                  </a:lnTo>
                  <a:lnTo>
                    <a:pt x="0" y="142299"/>
                  </a:lnTo>
                  <a:lnTo>
                    <a:pt x="0" y="149995"/>
                  </a:lnTo>
                  <a:lnTo>
                    <a:pt x="3120" y="153105"/>
                  </a:lnTo>
                  <a:lnTo>
                    <a:pt x="6963" y="153105"/>
                  </a:lnTo>
                  <a:lnTo>
                    <a:pt x="26100" y="147179"/>
                  </a:lnTo>
                  <a:lnTo>
                    <a:pt x="41568" y="130924"/>
                  </a:lnTo>
                  <a:lnTo>
                    <a:pt x="51913" y="106620"/>
                  </a:lnTo>
                  <a:lnTo>
                    <a:pt x="55684" y="76552"/>
                  </a:lnTo>
                  <a:lnTo>
                    <a:pt x="51913" y="46479"/>
                  </a:lnTo>
                  <a:lnTo>
                    <a:pt x="41568" y="22177"/>
                  </a:lnTo>
                  <a:lnTo>
                    <a:pt x="26100" y="5924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39750" y="2884624"/>
            <a:ext cx="402892" cy="392198"/>
            <a:chOff x="539750" y="2884624"/>
            <a:chExt cx="402892" cy="392198"/>
          </a:xfrm>
        </p:grpSpPr>
        <p:sp>
          <p:nvSpPr>
            <p:cNvPr id="111" name="object 57"/>
            <p:cNvSpPr/>
            <p:nvPr/>
          </p:nvSpPr>
          <p:spPr>
            <a:xfrm>
              <a:off x="539750" y="2884624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2" name="Группа 111"/>
            <p:cNvGrpSpPr/>
            <p:nvPr/>
          </p:nvGrpSpPr>
          <p:grpSpPr>
            <a:xfrm>
              <a:off x="602638" y="2937923"/>
              <a:ext cx="267783" cy="284084"/>
              <a:chOff x="590543" y="2937923"/>
              <a:chExt cx="267783" cy="284084"/>
            </a:xfrm>
          </p:grpSpPr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 rot="16200000">
                <a:off x="669693" y="3037084"/>
                <a:ext cx="165848" cy="88976"/>
              </a:xfrm>
              <a:custGeom>
                <a:avLst/>
                <a:gdLst>
                  <a:gd name="T0" fmla="*/ 76 w 2111"/>
                  <a:gd name="T1" fmla="*/ 0 h 1132"/>
                  <a:gd name="T2" fmla="*/ 95 w 2111"/>
                  <a:gd name="T3" fmla="*/ 4 h 1132"/>
                  <a:gd name="T4" fmla="*/ 114 w 2111"/>
                  <a:gd name="T5" fmla="*/ 11 h 1132"/>
                  <a:gd name="T6" fmla="*/ 131 w 2111"/>
                  <a:gd name="T7" fmla="*/ 23 h 1132"/>
                  <a:gd name="T8" fmla="*/ 1055 w 2111"/>
                  <a:gd name="T9" fmla="*/ 946 h 1132"/>
                  <a:gd name="T10" fmla="*/ 1980 w 2111"/>
                  <a:gd name="T11" fmla="*/ 23 h 1132"/>
                  <a:gd name="T12" fmla="*/ 1996 w 2111"/>
                  <a:gd name="T13" fmla="*/ 11 h 1132"/>
                  <a:gd name="T14" fmla="*/ 2014 w 2111"/>
                  <a:gd name="T15" fmla="*/ 4 h 1132"/>
                  <a:gd name="T16" fmla="*/ 2034 w 2111"/>
                  <a:gd name="T17" fmla="*/ 0 h 1132"/>
                  <a:gd name="T18" fmla="*/ 2053 w 2111"/>
                  <a:gd name="T19" fmla="*/ 4 h 1132"/>
                  <a:gd name="T20" fmla="*/ 2072 w 2111"/>
                  <a:gd name="T21" fmla="*/ 11 h 1132"/>
                  <a:gd name="T22" fmla="*/ 2088 w 2111"/>
                  <a:gd name="T23" fmla="*/ 23 h 1132"/>
                  <a:gd name="T24" fmla="*/ 2101 w 2111"/>
                  <a:gd name="T25" fmla="*/ 39 h 1132"/>
                  <a:gd name="T26" fmla="*/ 2107 w 2111"/>
                  <a:gd name="T27" fmla="*/ 58 h 1132"/>
                  <a:gd name="T28" fmla="*/ 2111 w 2111"/>
                  <a:gd name="T29" fmla="*/ 77 h 1132"/>
                  <a:gd name="T30" fmla="*/ 2107 w 2111"/>
                  <a:gd name="T31" fmla="*/ 97 h 1132"/>
                  <a:gd name="T32" fmla="*/ 2101 w 2111"/>
                  <a:gd name="T33" fmla="*/ 115 h 1132"/>
                  <a:gd name="T34" fmla="*/ 2088 w 2111"/>
                  <a:gd name="T35" fmla="*/ 131 h 1132"/>
                  <a:gd name="T36" fmla="*/ 1109 w 2111"/>
                  <a:gd name="T37" fmla="*/ 1109 h 1132"/>
                  <a:gd name="T38" fmla="*/ 1093 w 2111"/>
                  <a:gd name="T39" fmla="*/ 1122 h 1132"/>
                  <a:gd name="T40" fmla="*/ 1074 w 2111"/>
                  <a:gd name="T41" fmla="*/ 1129 h 1132"/>
                  <a:gd name="T42" fmla="*/ 1055 w 2111"/>
                  <a:gd name="T43" fmla="*/ 1132 h 1132"/>
                  <a:gd name="T44" fmla="*/ 1035 w 2111"/>
                  <a:gd name="T45" fmla="*/ 1129 h 1132"/>
                  <a:gd name="T46" fmla="*/ 1017 w 2111"/>
                  <a:gd name="T47" fmla="*/ 1122 h 1132"/>
                  <a:gd name="T48" fmla="*/ 1001 w 2111"/>
                  <a:gd name="T49" fmla="*/ 1109 h 1132"/>
                  <a:gd name="T50" fmla="*/ 22 w 2111"/>
                  <a:gd name="T51" fmla="*/ 131 h 1132"/>
                  <a:gd name="T52" fmla="*/ 9 w 2111"/>
                  <a:gd name="T53" fmla="*/ 115 h 1132"/>
                  <a:gd name="T54" fmla="*/ 2 w 2111"/>
                  <a:gd name="T55" fmla="*/ 97 h 1132"/>
                  <a:gd name="T56" fmla="*/ 0 w 2111"/>
                  <a:gd name="T57" fmla="*/ 77 h 1132"/>
                  <a:gd name="T58" fmla="*/ 2 w 2111"/>
                  <a:gd name="T59" fmla="*/ 58 h 1132"/>
                  <a:gd name="T60" fmla="*/ 9 w 2111"/>
                  <a:gd name="T61" fmla="*/ 39 h 1132"/>
                  <a:gd name="T62" fmla="*/ 22 w 2111"/>
                  <a:gd name="T63" fmla="*/ 23 h 1132"/>
                  <a:gd name="T64" fmla="*/ 38 w 2111"/>
                  <a:gd name="T65" fmla="*/ 11 h 1132"/>
                  <a:gd name="T66" fmla="*/ 56 w 2111"/>
                  <a:gd name="T67" fmla="*/ 4 h 1132"/>
                  <a:gd name="T68" fmla="*/ 76 w 2111"/>
                  <a:gd name="T69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1" h="1132">
                    <a:moveTo>
                      <a:pt x="76" y="0"/>
                    </a:moveTo>
                    <a:lnTo>
                      <a:pt x="95" y="4"/>
                    </a:lnTo>
                    <a:lnTo>
                      <a:pt x="114" y="11"/>
                    </a:lnTo>
                    <a:lnTo>
                      <a:pt x="131" y="23"/>
                    </a:lnTo>
                    <a:lnTo>
                      <a:pt x="1055" y="946"/>
                    </a:lnTo>
                    <a:lnTo>
                      <a:pt x="1980" y="23"/>
                    </a:lnTo>
                    <a:lnTo>
                      <a:pt x="1996" y="11"/>
                    </a:lnTo>
                    <a:lnTo>
                      <a:pt x="2014" y="4"/>
                    </a:lnTo>
                    <a:lnTo>
                      <a:pt x="2034" y="0"/>
                    </a:lnTo>
                    <a:lnTo>
                      <a:pt x="2053" y="4"/>
                    </a:lnTo>
                    <a:lnTo>
                      <a:pt x="2072" y="11"/>
                    </a:lnTo>
                    <a:lnTo>
                      <a:pt x="2088" y="23"/>
                    </a:lnTo>
                    <a:lnTo>
                      <a:pt x="2101" y="39"/>
                    </a:lnTo>
                    <a:lnTo>
                      <a:pt x="2107" y="58"/>
                    </a:lnTo>
                    <a:lnTo>
                      <a:pt x="2111" y="77"/>
                    </a:lnTo>
                    <a:lnTo>
                      <a:pt x="2107" y="97"/>
                    </a:lnTo>
                    <a:lnTo>
                      <a:pt x="2101" y="115"/>
                    </a:lnTo>
                    <a:lnTo>
                      <a:pt x="2088" y="131"/>
                    </a:lnTo>
                    <a:lnTo>
                      <a:pt x="1109" y="1109"/>
                    </a:lnTo>
                    <a:lnTo>
                      <a:pt x="1093" y="1122"/>
                    </a:lnTo>
                    <a:lnTo>
                      <a:pt x="1074" y="1129"/>
                    </a:lnTo>
                    <a:lnTo>
                      <a:pt x="1055" y="1132"/>
                    </a:lnTo>
                    <a:lnTo>
                      <a:pt x="1035" y="1129"/>
                    </a:lnTo>
                    <a:lnTo>
                      <a:pt x="1017" y="1122"/>
                    </a:lnTo>
                    <a:lnTo>
                      <a:pt x="1001" y="1109"/>
                    </a:lnTo>
                    <a:lnTo>
                      <a:pt x="22" y="131"/>
                    </a:lnTo>
                    <a:lnTo>
                      <a:pt x="9" y="115"/>
                    </a:lnTo>
                    <a:lnTo>
                      <a:pt x="2" y="97"/>
                    </a:lnTo>
                    <a:lnTo>
                      <a:pt x="0" y="77"/>
                    </a:lnTo>
                    <a:lnTo>
                      <a:pt x="2" y="58"/>
                    </a:lnTo>
                    <a:lnTo>
                      <a:pt x="9" y="39"/>
                    </a:lnTo>
                    <a:lnTo>
                      <a:pt x="22" y="23"/>
                    </a:lnTo>
                    <a:lnTo>
                      <a:pt x="38" y="11"/>
                    </a:lnTo>
                    <a:lnTo>
                      <a:pt x="56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8"/>
              <p:cNvSpPr>
                <a:spLocks/>
              </p:cNvSpPr>
              <p:nvPr/>
            </p:nvSpPr>
            <p:spPr bwMode="auto">
              <a:xfrm rot="16200000">
                <a:off x="670715" y="2995347"/>
                <a:ext cx="12105" cy="172450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 rot="10800000">
                <a:off x="840326" y="2937923"/>
                <a:ext cx="18000" cy="284084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53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Сканер </a:t>
            </a:r>
            <a:r>
              <a:rPr lang="en-US" sz="2400" dirty="0" smtClean="0">
                <a:solidFill>
                  <a:srgbClr val="D41316"/>
                </a:solidFill>
              </a:rPr>
              <a:t>HONEYWELL</a:t>
            </a:r>
            <a:r>
              <a:rPr lang="ru-RU" sz="2400" dirty="0" smtClean="0">
                <a:solidFill>
                  <a:srgbClr val="D41316"/>
                </a:solidFill>
              </a:rPr>
              <a:t> </a:t>
            </a:r>
            <a:r>
              <a:rPr lang="en-US" sz="2400" dirty="0" smtClean="0">
                <a:solidFill>
                  <a:srgbClr val="D41316"/>
                </a:solidFill>
              </a:rPr>
              <a:t>1450g</a:t>
            </a:r>
            <a:endParaRPr lang="ru-RU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456607" y="1055436"/>
            <a:ext cx="5663206" cy="92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Сканер штрих-кодов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повышенной точностью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скоростью сканирования. Благодаря матрице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увеличенного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разрешения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лучше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сканирует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поврежденные или низкокачественные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штрих-коды,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а также эффективно считывает их с экранов мобильных устройств (сканирование купонов, электронных билетов, данные цифровых кошельков).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12769" y="2260557"/>
            <a:ext cx="175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Ручной сканер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21131" y="3847596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6 000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73"/>
          <p:cNvSpPr/>
          <p:nvPr/>
        </p:nvSpPr>
        <p:spPr>
          <a:xfrm>
            <a:off x="7816352" y="3996396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84889" y="2258676"/>
            <a:ext cx="1841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2D / PDF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коды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563790" y="3583225"/>
            <a:ext cx="402415" cy="386321"/>
            <a:chOff x="5522256" y="6287611"/>
            <a:chExt cx="691515" cy="691515"/>
          </a:xfrm>
        </p:grpSpPr>
        <p:sp>
          <p:nvSpPr>
            <p:cNvPr id="106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012769" y="3583704"/>
            <a:ext cx="2005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через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3068824" y="3570948"/>
            <a:ext cx="398306" cy="400289"/>
            <a:chOff x="3068824" y="3571340"/>
            <a:chExt cx="398306" cy="400289"/>
          </a:xfrm>
        </p:grpSpPr>
        <p:sp>
          <p:nvSpPr>
            <p:cNvPr id="110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112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3569917" y="3573651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169х82х62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84889" y="2817913"/>
            <a:ext cx="204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 обзора (горизонтально/вертикально)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28,9º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12769" y="2879314"/>
            <a:ext cx="18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Дальность сканирования 26 см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Группа 80"/>
          <p:cNvGrpSpPr/>
          <p:nvPr/>
        </p:nvGrpSpPr>
        <p:grpSpPr>
          <a:xfrm>
            <a:off x="3063840" y="2176649"/>
            <a:ext cx="403291" cy="403287"/>
            <a:chOff x="1214005" y="5035748"/>
            <a:chExt cx="691520" cy="691515"/>
          </a:xfrm>
        </p:grpSpPr>
        <p:sp>
          <p:nvSpPr>
            <p:cNvPr id="131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7" name="Picture 2" descr="https://lh3.googleusercontent.com/usGCBk1tGrG4mvS1SWBqUpirQo1yOkqZhwgvOyr7RONdeobnAciUHBpEqwXdYPnOlU8yOGrnEUzIeLXixoRw3SjGWILHq2PKt7UjBvV4QEgLIy1C7F0_VDQ5LZKN2l3obsdZIvS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5" b="7349"/>
          <a:stretch/>
        </p:blipFill>
        <p:spPr bwMode="auto">
          <a:xfrm>
            <a:off x="5949304" y="1582257"/>
            <a:ext cx="2949368" cy="20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Группа 147"/>
          <p:cNvGrpSpPr/>
          <p:nvPr/>
        </p:nvGrpSpPr>
        <p:grpSpPr>
          <a:xfrm>
            <a:off x="3063840" y="2884625"/>
            <a:ext cx="402892" cy="392198"/>
            <a:chOff x="3063840" y="2193501"/>
            <a:chExt cx="402892" cy="392198"/>
          </a:xfrm>
        </p:grpSpPr>
        <p:sp>
          <p:nvSpPr>
            <p:cNvPr id="149" name="object 57"/>
            <p:cNvSpPr/>
            <p:nvPr/>
          </p:nvSpPr>
          <p:spPr>
            <a:xfrm>
              <a:off x="3063840" y="2193501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Freeform 7"/>
            <p:cNvSpPr>
              <a:spLocks noEditPoints="1"/>
            </p:cNvSpPr>
            <p:nvPr/>
          </p:nvSpPr>
          <p:spPr bwMode="auto">
            <a:xfrm>
              <a:off x="3126375" y="2241975"/>
              <a:ext cx="288909" cy="288909"/>
            </a:xfrm>
            <a:custGeom>
              <a:avLst/>
              <a:gdLst>
                <a:gd name="T0" fmla="*/ 4463 w 6434"/>
                <a:gd name="T1" fmla="*/ 4161 h 6434"/>
                <a:gd name="T2" fmla="*/ 5420 w 6434"/>
                <a:gd name="T3" fmla="*/ 3901 h 6434"/>
                <a:gd name="T4" fmla="*/ 6071 w 6434"/>
                <a:gd name="T5" fmla="*/ 3476 h 6434"/>
                <a:gd name="T6" fmla="*/ 6118 w 6434"/>
                <a:gd name="T7" fmla="*/ 3022 h 6434"/>
                <a:gd name="T8" fmla="*/ 5549 w 6434"/>
                <a:gd name="T9" fmla="*/ 2589 h 6434"/>
                <a:gd name="T10" fmla="*/ 4467 w 6434"/>
                <a:gd name="T11" fmla="*/ 2271 h 6434"/>
                <a:gd name="T12" fmla="*/ 1029 w 6434"/>
                <a:gd name="T13" fmla="*/ 2523 h 6434"/>
                <a:gd name="T14" fmla="*/ 367 w 6434"/>
                <a:gd name="T15" fmla="*/ 2942 h 6434"/>
                <a:gd name="T16" fmla="*/ 316 w 6434"/>
                <a:gd name="T17" fmla="*/ 3412 h 6434"/>
                <a:gd name="T18" fmla="*/ 887 w 6434"/>
                <a:gd name="T19" fmla="*/ 3847 h 6434"/>
                <a:gd name="T20" fmla="*/ 1967 w 6434"/>
                <a:gd name="T21" fmla="*/ 4161 h 6434"/>
                <a:gd name="T22" fmla="*/ 1967 w 6434"/>
                <a:gd name="T23" fmla="*/ 2269 h 6434"/>
                <a:gd name="T24" fmla="*/ 2827 w 6434"/>
                <a:gd name="T25" fmla="*/ 491 h 6434"/>
                <a:gd name="T26" fmla="*/ 2429 w 6434"/>
                <a:gd name="T27" fmla="*/ 1295 h 6434"/>
                <a:gd name="T28" fmla="*/ 2429 w 6434"/>
                <a:gd name="T29" fmla="*/ 1965 h 6434"/>
                <a:gd name="T30" fmla="*/ 2478 w 6434"/>
                <a:gd name="T31" fmla="*/ 2164 h 6434"/>
                <a:gd name="T32" fmla="*/ 2166 w 6434"/>
                <a:gd name="T33" fmla="*/ 3215 h 6434"/>
                <a:gd name="T34" fmla="*/ 3215 w 6434"/>
                <a:gd name="T35" fmla="*/ 4266 h 6434"/>
                <a:gd name="T36" fmla="*/ 4250 w 6434"/>
                <a:gd name="T37" fmla="*/ 3710 h 6434"/>
                <a:gd name="T38" fmla="*/ 4014 w 6434"/>
                <a:gd name="T39" fmla="*/ 2209 h 6434"/>
                <a:gd name="T40" fmla="*/ 3901 w 6434"/>
                <a:gd name="T41" fmla="*/ 2587 h 6434"/>
                <a:gd name="T42" fmla="*/ 3724 w 6434"/>
                <a:gd name="T43" fmla="*/ 2685 h 6434"/>
                <a:gd name="T44" fmla="*/ 3235 w 6434"/>
                <a:gd name="T45" fmla="*/ 2098 h 6434"/>
                <a:gd name="T46" fmla="*/ 3237 w 6434"/>
                <a:gd name="T47" fmla="*/ 2014 h 6434"/>
                <a:gd name="T48" fmla="*/ 3708 w 6434"/>
                <a:gd name="T49" fmla="*/ 1525 h 6434"/>
                <a:gd name="T50" fmla="*/ 3896 w 6434"/>
                <a:gd name="T51" fmla="*/ 1603 h 6434"/>
                <a:gd name="T52" fmla="*/ 3999 w 6434"/>
                <a:gd name="T53" fmla="*/ 1950 h 6434"/>
                <a:gd name="T54" fmla="*/ 3901 w 6434"/>
                <a:gd name="T55" fmla="*/ 1014 h 6434"/>
                <a:gd name="T56" fmla="*/ 3478 w 6434"/>
                <a:gd name="T57" fmla="*/ 363 h 6434"/>
                <a:gd name="T58" fmla="*/ 3389 w 6434"/>
                <a:gd name="T59" fmla="*/ 27 h 6434"/>
                <a:gd name="T60" fmla="*/ 3927 w 6434"/>
                <a:gd name="T61" fmla="*/ 503 h 6434"/>
                <a:gd name="T62" fmla="*/ 4319 w 6434"/>
                <a:gd name="T63" fmla="*/ 1472 h 6434"/>
                <a:gd name="T64" fmla="*/ 5126 w 6434"/>
                <a:gd name="T65" fmla="*/ 2158 h 6434"/>
                <a:gd name="T66" fmla="*/ 6034 w 6434"/>
                <a:gd name="T67" fmla="*/ 2576 h 6434"/>
                <a:gd name="T68" fmla="*/ 6428 w 6434"/>
                <a:gd name="T69" fmla="*/ 3129 h 6434"/>
                <a:gd name="T70" fmla="*/ 6202 w 6434"/>
                <a:gd name="T71" fmla="*/ 3712 h 6434"/>
                <a:gd name="T72" fmla="*/ 5426 w 6434"/>
                <a:gd name="T73" fmla="*/ 4174 h 6434"/>
                <a:gd name="T74" fmla="*/ 4387 w 6434"/>
                <a:gd name="T75" fmla="*/ 4646 h 6434"/>
                <a:gd name="T76" fmla="*/ 4730 w 6434"/>
                <a:gd name="T77" fmla="*/ 4900 h 6434"/>
                <a:gd name="T78" fmla="*/ 4783 w 6434"/>
                <a:gd name="T79" fmla="*/ 5097 h 6434"/>
                <a:gd name="T80" fmla="*/ 4022 w 6434"/>
                <a:gd name="T81" fmla="*/ 5416 h 6434"/>
                <a:gd name="T82" fmla="*/ 3648 w 6434"/>
                <a:gd name="T83" fmla="*/ 4810 h 6434"/>
                <a:gd name="T84" fmla="*/ 3800 w 6434"/>
                <a:gd name="T85" fmla="*/ 4683 h 6434"/>
                <a:gd name="T86" fmla="*/ 4161 w 6434"/>
                <a:gd name="T87" fmla="*/ 4467 h 6434"/>
                <a:gd name="T88" fmla="*/ 2305 w 6434"/>
                <a:gd name="T89" fmla="*/ 4646 h 6434"/>
                <a:gd name="T90" fmla="*/ 2644 w 6434"/>
                <a:gd name="T91" fmla="*/ 5662 h 6434"/>
                <a:gd name="T92" fmla="*/ 3086 w 6434"/>
                <a:gd name="T93" fmla="*/ 6151 h 6434"/>
                <a:gd name="T94" fmla="*/ 3486 w 6434"/>
                <a:gd name="T95" fmla="*/ 6067 h 6434"/>
                <a:gd name="T96" fmla="*/ 3683 w 6434"/>
                <a:gd name="T97" fmla="*/ 6114 h 6434"/>
                <a:gd name="T98" fmla="*/ 3517 w 6434"/>
                <a:gd name="T99" fmla="*/ 6356 h 6434"/>
                <a:gd name="T100" fmla="*/ 2960 w 6434"/>
                <a:gd name="T101" fmla="*/ 6374 h 6434"/>
                <a:gd name="T102" fmla="*/ 2439 w 6434"/>
                <a:gd name="T103" fmla="*/ 5820 h 6434"/>
                <a:gd name="T104" fmla="*/ 2073 w 6434"/>
                <a:gd name="T105" fmla="*/ 4790 h 6434"/>
                <a:gd name="T106" fmla="*/ 1154 w 6434"/>
                <a:gd name="T107" fmla="*/ 4225 h 6434"/>
                <a:gd name="T108" fmla="*/ 312 w 6434"/>
                <a:gd name="T109" fmla="*/ 3782 h 6434"/>
                <a:gd name="T110" fmla="*/ 0 w 6434"/>
                <a:gd name="T111" fmla="*/ 3215 h 6434"/>
                <a:gd name="T112" fmla="*/ 304 w 6434"/>
                <a:gd name="T113" fmla="*/ 2650 h 6434"/>
                <a:gd name="T114" fmla="*/ 1141 w 6434"/>
                <a:gd name="T115" fmla="*/ 2209 h 6434"/>
                <a:gd name="T116" fmla="*/ 2073 w 6434"/>
                <a:gd name="T117" fmla="*/ 1644 h 6434"/>
                <a:gd name="T118" fmla="*/ 2439 w 6434"/>
                <a:gd name="T119" fmla="*/ 614 h 6434"/>
                <a:gd name="T120" fmla="*/ 2960 w 6434"/>
                <a:gd name="T121" fmla="*/ 60 h 6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34" h="6434">
                  <a:moveTo>
                    <a:pt x="4467" y="2271"/>
                  </a:moveTo>
                  <a:lnTo>
                    <a:pt x="4496" y="2585"/>
                  </a:lnTo>
                  <a:lnTo>
                    <a:pt x="4516" y="2901"/>
                  </a:lnTo>
                  <a:lnTo>
                    <a:pt x="4521" y="3215"/>
                  </a:lnTo>
                  <a:lnTo>
                    <a:pt x="4514" y="3533"/>
                  </a:lnTo>
                  <a:lnTo>
                    <a:pt x="4496" y="3847"/>
                  </a:lnTo>
                  <a:lnTo>
                    <a:pt x="4463" y="4161"/>
                  </a:lnTo>
                  <a:lnTo>
                    <a:pt x="4465" y="4161"/>
                  </a:lnTo>
                  <a:lnTo>
                    <a:pt x="4646" y="4128"/>
                  </a:lnTo>
                  <a:lnTo>
                    <a:pt x="4818" y="4090"/>
                  </a:lnTo>
                  <a:lnTo>
                    <a:pt x="4983" y="4048"/>
                  </a:lnTo>
                  <a:lnTo>
                    <a:pt x="5137" y="4003"/>
                  </a:lnTo>
                  <a:lnTo>
                    <a:pt x="5284" y="3954"/>
                  </a:lnTo>
                  <a:lnTo>
                    <a:pt x="5420" y="3901"/>
                  </a:lnTo>
                  <a:lnTo>
                    <a:pt x="5545" y="3847"/>
                  </a:lnTo>
                  <a:lnTo>
                    <a:pt x="5660" y="3788"/>
                  </a:lnTo>
                  <a:lnTo>
                    <a:pt x="5765" y="3730"/>
                  </a:lnTo>
                  <a:lnTo>
                    <a:pt x="5859" y="3667"/>
                  </a:lnTo>
                  <a:lnTo>
                    <a:pt x="5943" y="3605"/>
                  </a:lnTo>
                  <a:lnTo>
                    <a:pt x="6013" y="3541"/>
                  </a:lnTo>
                  <a:lnTo>
                    <a:pt x="6071" y="3476"/>
                  </a:lnTo>
                  <a:lnTo>
                    <a:pt x="6118" y="3412"/>
                  </a:lnTo>
                  <a:lnTo>
                    <a:pt x="6151" y="3346"/>
                  </a:lnTo>
                  <a:lnTo>
                    <a:pt x="6171" y="3281"/>
                  </a:lnTo>
                  <a:lnTo>
                    <a:pt x="6179" y="3215"/>
                  </a:lnTo>
                  <a:lnTo>
                    <a:pt x="6171" y="3153"/>
                  </a:lnTo>
                  <a:lnTo>
                    <a:pt x="6151" y="3086"/>
                  </a:lnTo>
                  <a:lnTo>
                    <a:pt x="6118" y="3022"/>
                  </a:lnTo>
                  <a:lnTo>
                    <a:pt x="6071" y="2958"/>
                  </a:lnTo>
                  <a:lnTo>
                    <a:pt x="6015" y="2893"/>
                  </a:lnTo>
                  <a:lnTo>
                    <a:pt x="5945" y="2829"/>
                  </a:lnTo>
                  <a:lnTo>
                    <a:pt x="5863" y="2767"/>
                  </a:lnTo>
                  <a:lnTo>
                    <a:pt x="5769" y="2706"/>
                  </a:lnTo>
                  <a:lnTo>
                    <a:pt x="5664" y="2648"/>
                  </a:lnTo>
                  <a:lnTo>
                    <a:pt x="5549" y="2589"/>
                  </a:lnTo>
                  <a:lnTo>
                    <a:pt x="5422" y="2535"/>
                  </a:lnTo>
                  <a:lnTo>
                    <a:pt x="5288" y="2482"/>
                  </a:lnTo>
                  <a:lnTo>
                    <a:pt x="5141" y="2433"/>
                  </a:lnTo>
                  <a:lnTo>
                    <a:pt x="4985" y="2386"/>
                  </a:lnTo>
                  <a:lnTo>
                    <a:pt x="4822" y="2346"/>
                  </a:lnTo>
                  <a:lnTo>
                    <a:pt x="4648" y="2307"/>
                  </a:lnTo>
                  <a:lnTo>
                    <a:pt x="4467" y="2271"/>
                  </a:lnTo>
                  <a:close/>
                  <a:moveTo>
                    <a:pt x="1967" y="2269"/>
                  </a:moveTo>
                  <a:lnTo>
                    <a:pt x="1792" y="2303"/>
                  </a:lnTo>
                  <a:lnTo>
                    <a:pt x="1624" y="2342"/>
                  </a:lnTo>
                  <a:lnTo>
                    <a:pt x="1462" y="2381"/>
                  </a:lnTo>
                  <a:lnTo>
                    <a:pt x="1310" y="2425"/>
                  </a:lnTo>
                  <a:lnTo>
                    <a:pt x="1166" y="2472"/>
                  </a:lnTo>
                  <a:lnTo>
                    <a:pt x="1029" y="2523"/>
                  </a:lnTo>
                  <a:lnTo>
                    <a:pt x="903" y="2578"/>
                  </a:lnTo>
                  <a:lnTo>
                    <a:pt x="788" y="2632"/>
                  </a:lnTo>
                  <a:lnTo>
                    <a:pt x="680" y="2691"/>
                  </a:lnTo>
                  <a:lnTo>
                    <a:pt x="585" y="2751"/>
                  </a:lnTo>
                  <a:lnTo>
                    <a:pt x="501" y="2813"/>
                  </a:lnTo>
                  <a:lnTo>
                    <a:pt x="427" y="2878"/>
                  </a:lnTo>
                  <a:lnTo>
                    <a:pt x="367" y="2942"/>
                  </a:lnTo>
                  <a:lnTo>
                    <a:pt x="320" y="3010"/>
                  </a:lnTo>
                  <a:lnTo>
                    <a:pt x="285" y="3079"/>
                  </a:lnTo>
                  <a:lnTo>
                    <a:pt x="263" y="3147"/>
                  </a:lnTo>
                  <a:lnTo>
                    <a:pt x="255" y="3215"/>
                  </a:lnTo>
                  <a:lnTo>
                    <a:pt x="263" y="3281"/>
                  </a:lnTo>
                  <a:lnTo>
                    <a:pt x="283" y="3348"/>
                  </a:lnTo>
                  <a:lnTo>
                    <a:pt x="316" y="3412"/>
                  </a:lnTo>
                  <a:lnTo>
                    <a:pt x="363" y="3478"/>
                  </a:lnTo>
                  <a:lnTo>
                    <a:pt x="421" y="3543"/>
                  </a:lnTo>
                  <a:lnTo>
                    <a:pt x="491" y="3607"/>
                  </a:lnTo>
                  <a:lnTo>
                    <a:pt x="573" y="3669"/>
                  </a:lnTo>
                  <a:lnTo>
                    <a:pt x="667" y="3730"/>
                  </a:lnTo>
                  <a:lnTo>
                    <a:pt x="772" y="3790"/>
                  </a:lnTo>
                  <a:lnTo>
                    <a:pt x="887" y="3847"/>
                  </a:lnTo>
                  <a:lnTo>
                    <a:pt x="1014" y="3901"/>
                  </a:lnTo>
                  <a:lnTo>
                    <a:pt x="1148" y="3954"/>
                  </a:lnTo>
                  <a:lnTo>
                    <a:pt x="1295" y="4003"/>
                  </a:lnTo>
                  <a:lnTo>
                    <a:pt x="1451" y="4048"/>
                  </a:lnTo>
                  <a:lnTo>
                    <a:pt x="1614" y="4090"/>
                  </a:lnTo>
                  <a:lnTo>
                    <a:pt x="1786" y="4128"/>
                  </a:lnTo>
                  <a:lnTo>
                    <a:pt x="1967" y="4161"/>
                  </a:lnTo>
                  <a:lnTo>
                    <a:pt x="1967" y="4161"/>
                  </a:lnTo>
                  <a:lnTo>
                    <a:pt x="1938" y="3847"/>
                  </a:lnTo>
                  <a:lnTo>
                    <a:pt x="1919" y="3531"/>
                  </a:lnTo>
                  <a:lnTo>
                    <a:pt x="1913" y="3215"/>
                  </a:lnTo>
                  <a:lnTo>
                    <a:pt x="1919" y="2899"/>
                  </a:lnTo>
                  <a:lnTo>
                    <a:pt x="1938" y="2585"/>
                  </a:lnTo>
                  <a:lnTo>
                    <a:pt x="1967" y="2269"/>
                  </a:lnTo>
                  <a:close/>
                  <a:moveTo>
                    <a:pt x="3215" y="255"/>
                  </a:moveTo>
                  <a:lnTo>
                    <a:pt x="3151" y="263"/>
                  </a:lnTo>
                  <a:lnTo>
                    <a:pt x="3086" y="283"/>
                  </a:lnTo>
                  <a:lnTo>
                    <a:pt x="3020" y="316"/>
                  </a:lnTo>
                  <a:lnTo>
                    <a:pt x="2956" y="363"/>
                  </a:lnTo>
                  <a:lnTo>
                    <a:pt x="2891" y="421"/>
                  </a:lnTo>
                  <a:lnTo>
                    <a:pt x="2827" y="491"/>
                  </a:lnTo>
                  <a:lnTo>
                    <a:pt x="2765" y="573"/>
                  </a:lnTo>
                  <a:lnTo>
                    <a:pt x="2702" y="667"/>
                  </a:lnTo>
                  <a:lnTo>
                    <a:pt x="2644" y="772"/>
                  </a:lnTo>
                  <a:lnTo>
                    <a:pt x="2585" y="887"/>
                  </a:lnTo>
                  <a:lnTo>
                    <a:pt x="2531" y="1014"/>
                  </a:lnTo>
                  <a:lnTo>
                    <a:pt x="2480" y="1148"/>
                  </a:lnTo>
                  <a:lnTo>
                    <a:pt x="2429" y="1295"/>
                  </a:lnTo>
                  <a:lnTo>
                    <a:pt x="2385" y="1451"/>
                  </a:lnTo>
                  <a:lnTo>
                    <a:pt x="2344" y="1614"/>
                  </a:lnTo>
                  <a:lnTo>
                    <a:pt x="2305" y="1786"/>
                  </a:lnTo>
                  <a:lnTo>
                    <a:pt x="2271" y="1967"/>
                  </a:lnTo>
                  <a:lnTo>
                    <a:pt x="2363" y="1956"/>
                  </a:lnTo>
                  <a:lnTo>
                    <a:pt x="2398" y="1956"/>
                  </a:lnTo>
                  <a:lnTo>
                    <a:pt x="2429" y="1965"/>
                  </a:lnTo>
                  <a:lnTo>
                    <a:pt x="2459" y="1983"/>
                  </a:lnTo>
                  <a:lnTo>
                    <a:pt x="2480" y="2006"/>
                  </a:lnTo>
                  <a:lnTo>
                    <a:pt x="2498" y="2036"/>
                  </a:lnTo>
                  <a:lnTo>
                    <a:pt x="2505" y="2071"/>
                  </a:lnTo>
                  <a:lnTo>
                    <a:pt x="2503" y="2104"/>
                  </a:lnTo>
                  <a:lnTo>
                    <a:pt x="2494" y="2137"/>
                  </a:lnTo>
                  <a:lnTo>
                    <a:pt x="2478" y="2164"/>
                  </a:lnTo>
                  <a:lnTo>
                    <a:pt x="2453" y="2188"/>
                  </a:lnTo>
                  <a:lnTo>
                    <a:pt x="2424" y="2203"/>
                  </a:lnTo>
                  <a:lnTo>
                    <a:pt x="2390" y="2211"/>
                  </a:lnTo>
                  <a:lnTo>
                    <a:pt x="2230" y="2230"/>
                  </a:lnTo>
                  <a:lnTo>
                    <a:pt x="2195" y="2558"/>
                  </a:lnTo>
                  <a:lnTo>
                    <a:pt x="2174" y="2888"/>
                  </a:lnTo>
                  <a:lnTo>
                    <a:pt x="2166" y="3215"/>
                  </a:lnTo>
                  <a:lnTo>
                    <a:pt x="2174" y="3545"/>
                  </a:lnTo>
                  <a:lnTo>
                    <a:pt x="2195" y="3874"/>
                  </a:lnTo>
                  <a:lnTo>
                    <a:pt x="2230" y="4202"/>
                  </a:lnTo>
                  <a:lnTo>
                    <a:pt x="2476" y="4229"/>
                  </a:lnTo>
                  <a:lnTo>
                    <a:pt x="2722" y="4248"/>
                  </a:lnTo>
                  <a:lnTo>
                    <a:pt x="2967" y="4262"/>
                  </a:lnTo>
                  <a:lnTo>
                    <a:pt x="3215" y="4266"/>
                  </a:lnTo>
                  <a:lnTo>
                    <a:pt x="3463" y="4262"/>
                  </a:lnTo>
                  <a:lnTo>
                    <a:pt x="3708" y="4248"/>
                  </a:lnTo>
                  <a:lnTo>
                    <a:pt x="3956" y="4229"/>
                  </a:lnTo>
                  <a:lnTo>
                    <a:pt x="4202" y="4202"/>
                  </a:lnTo>
                  <a:lnTo>
                    <a:pt x="4202" y="4202"/>
                  </a:lnTo>
                  <a:lnTo>
                    <a:pt x="4229" y="3956"/>
                  </a:lnTo>
                  <a:lnTo>
                    <a:pt x="4250" y="3710"/>
                  </a:lnTo>
                  <a:lnTo>
                    <a:pt x="4262" y="3465"/>
                  </a:lnTo>
                  <a:lnTo>
                    <a:pt x="4266" y="3217"/>
                  </a:lnTo>
                  <a:lnTo>
                    <a:pt x="4262" y="2971"/>
                  </a:lnTo>
                  <a:lnTo>
                    <a:pt x="4248" y="2724"/>
                  </a:lnTo>
                  <a:lnTo>
                    <a:pt x="4229" y="2478"/>
                  </a:lnTo>
                  <a:lnTo>
                    <a:pt x="4202" y="2232"/>
                  </a:lnTo>
                  <a:lnTo>
                    <a:pt x="4014" y="2209"/>
                  </a:lnTo>
                  <a:lnTo>
                    <a:pt x="3823" y="2191"/>
                  </a:lnTo>
                  <a:lnTo>
                    <a:pt x="3625" y="2180"/>
                  </a:lnTo>
                  <a:lnTo>
                    <a:pt x="3870" y="2480"/>
                  </a:lnTo>
                  <a:lnTo>
                    <a:pt x="3880" y="2492"/>
                  </a:lnTo>
                  <a:lnTo>
                    <a:pt x="3896" y="2523"/>
                  </a:lnTo>
                  <a:lnTo>
                    <a:pt x="3903" y="2554"/>
                  </a:lnTo>
                  <a:lnTo>
                    <a:pt x="3901" y="2587"/>
                  </a:lnTo>
                  <a:lnTo>
                    <a:pt x="3894" y="2618"/>
                  </a:lnTo>
                  <a:lnTo>
                    <a:pt x="3876" y="2648"/>
                  </a:lnTo>
                  <a:lnTo>
                    <a:pt x="3851" y="2671"/>
                  </a:lnTo>
                  <a:lnTo>
                    <a:pt x="3821" y="2687"/>
                  </a:lnTo>
                  <a:lnTo>
                    <a:pt x="3788" y="2695"/>
                  </a:lnTo>
                  <a:lnTo>
                    <a:pt x="3755" y="2695"/>
                  </a:lnTo>
                  <a:lnTo>
                    <a:pt x="3724" y="2685"/>
                  </a:lnTo>
                  <a:lnTo>
                    <a:pt x="3697" y="2667"/>
                  </a:lnTo>
                  <a:lnTo>
                    <a:pt x="3671" y="2642"/>
                  </a:lnTo>
                  <a:lnTo>
                    <a:pt x="3256" y="2137"/>
                  </a:lnTo>
                  <a:lnTo>
                    <a:pt x="3252" y="2129"/>
                  </a:lnTo>
                  <a:lnTo>
                    <a:pt x="3246" y="2121"/>
                  </a:lnTo>
                  <a:lnTo>
                    <a:pt x="3240" y="2110"/>
                  </a:lnTo>
                  <a:lnTo>
                    <a:pt x="3235" y="2098"/>
                  </a:lnTo>
                  <a:lnTo>
                    <a:pt x="3235" y="2086"/>
                  </a:lnTo>
                  <a:lnTo>
                    <a:pt x="3235" y="2075"/>
                  </a:lnTo>
                  <a:lnTo>
                    <a:pt x="3235" y="2063"/>
                  </a:lnTo>
                  <a:lnTo>
                    <a:pt x="3235" y="2049"/>
                  </a:lnTo>
                  <a:lnTo>
                    <a:pt x="3235" y="2037"/>
                  </a:lnTo>
                  <a:lnTo>
                    <a:pt x="3235" y="2026"/>
                  </a:lnTo>
                  <a:lnTo>
                    <a:pt x="3237" y="2014"/>
                  </a:lnTo>
                  <a:lnTo>
                    <a:pt x="3240" y="2002"/>
                  </a:lnTo>
                  <a:lnTo>
                    <a:pt x="3248" y="1993"/>
                  </a:lnTo>
                  <a:lnTo>
                    <a:pt x="3254" y="1983"/>
                  </a:lnTo>
                  <a:lnTo>
                    <a:pt x="3260" y="1973"/>
                  </a:lnTo>
                  <a:lnTo>
                    <a:pt x="3266" y="1965"/>
                  </a:lnTo>
                  <a:lnTo>
                    <a:pt x="3681" y="1546"/>
                  </a:lnTo>
                  <a:lnTo>
                    <a:pt x="3708" y="1525"/>
                  </a:lnTo>
                  <a:lnTo>
                    <a:pt x="3740" y="1511"/>
                  </a:lnTo>
                  <a:lnTo>
                    <a:pt x="3771" y="1507"/>
                  </a:lnTo>
                  <a:lnTo>
                    <a:pt x="3804" y="1511"/>
                  </a:lnTo>
                  <a:lnTo>
                    <a:pt x="3835" y="1525"/>
                  </a:lnTo>
                  <a:lnTo>
                    <a:pt x="3862" y="1544"/>
                  </a:lnTo>
                  <a:lnTo>
                    <a:pt x="3884" y="1571"/>
                  </a:lnTo>
                  <a:lnTo>
                    <a:pt x="3896" y="1603"/>
                  </a:lnTo>
                  <a:lnTo>
                    <a:pt x="3899" y="1636"/>
                  </a:lnTo>
                  <a:lnTo>
                    <a:pt x="3896" y="1667"/>
                  </a:lnTo>
                  <a:lnTo>
                    <a:pt x="3884" y="1698"/>
                  </a:lnTo>
                  <a:lnTo>
                    <a:pt x="3862" y="1726"/>
                  </a:lnTo>
                  <a:lnTo>
                    <a:pt x="3665" y="1926"/>
                  </a:lnTo>
                  <a:lnTo>
                    <a:pt x="3833" y="1936"/>
                  </a:lnTo>
                  <a:lnTo>
                    <a:pt x="3999" y="1950"/>
                  </a:lnTo>
                  <a:lnTo>
                    <a:pt x="4161" y="1967"/>
                  </a:lnTo>
                  <a:lnTo>
                    <a:pt x="4128" y="1788"/>
                  </a:lnTo>
                  <a:lnTo>
                    <a:pt x="4090" y="1614"/>
                  </a:lnTo>
                  <a:lnTo>
                    <a:pt x="4048" y="1451"/>
                  </a:lnTo>
                  <a:lnTo>
                    <a:pt x="4003" y="1295"/>
                  </a:lnTo>
                  <a:lnTo>
                    <a:pt x="3954" y="1150"/>
                  </a:lnTo>
                  <a:lnTo>
                    <a:pt x="3901" y="1014"/>
                  </a:lnTo>
                  <a:lnTo>
                    <a:pt x="3847" y="887"/>
                  </a:lnTo>
                  <a:lnTo>
                    <a:pt x="3790" y="772"/>
                  </a:lnTo>
                  <a:lnTo>
                    <a:pt x="3730" y="667"/>
                  </a:lnTo>
                  <a:lnTo>
                    <a:pt x="3669" y="573"/>
                  </a:lnTo>
                  <a:lnTo>
                    <a:pt x="3607" y="491"/>
                  </a:lnTo>
                  <a:lnTo>
                    <a:pt x="3543" y="421"/>
                  </a:lnTo>
                  <a:lnTo>
                    <a:pt x="3478" y="363"/>
                  </a:lnTo>
                  <a:lnTo>
                    <a:pt x="3412" y="316"/>
                  </a:lnTo>
                  <a:lnTo>
                    <a:pt x="3348" y="283"/>
                  </a:lnTo>
                  <a:lnTo>
                    <a:pt x="3281" y="263"/>
                  </a:lnTo>
                  <a:lnTo>
                    <a:pt x="3215" y="255"/>
                  </a:lnTo>
                  <a:close/>
                  <a:moveTo>
                    <a:pt x="3215" y="0"/>
                  </a:moveTo>
                  <a:lnTo>
                    <a:pt x="3303" y="6"/>
                  </a:lnTo>
                  <a:lnTo>
                    <a:pt x="3389" y="27"/>
                  </a:lnTo>
                  <a:lnTo>
                    <a:pt x="3472" y="59"/>
                  </a:lnTo>
                  <a:lnTo>
                    <a:pt x="3554" y="105"/>
                  </a:lnTo>
                  <a:lnTo>
                    <a:pt x="3634" y="162"/>
                  </a:lnTo>
                  <a:lnTo>
                    <a:pt x="3710" y="230"/>
                  </a:lnTo>
                  <a:lnTo>
                    <a:pt x="3786" y="310"/>
                  </a:lnTo>
                  <a:lnTo>
                    <a:pt x="3858" y="402"/>
                  </a:lnTo>
                  <a:lnTo>
                    <a:pt x="3927" y="503"/>
                  </a:lnTo>
                  <a:lnTo>
                    <a:pt x="3993" y="614"/>
                  </a:lnTo>
                  <a:lnTo>
                    <a:pt x="4057" y="735"/>
                  </a:lnTo>
                  <a:lnTo>
                    <a:pt x="4116" y="866"/>
                  </a:lnTo>
                  <a:lnTo>
                    <a:pt x="4172" y="1004"/>
                  </a:lnTo>
                  <a:lnTo>
                    <a:pt x="4225" y="1152"/>
                  </a:lnTo>
                  <a:lnTo>
                    <a:pt x="4274" y="1308"/>
                  </a:lnTo>
                  <a:lnTo>
                    <a:pt x="4319" y="1472"/>
                  </a:lnTo>
                  <a:lnTo>
                    <a:pt x="4360" y="1642"/>
                  </a:lnTo>
                  <a:lnTo>
                    <a:pt x="4397" y="1819"/>
                  </a:lnTo>
                  <a:lnTo>
                    <a:pt x="4428" y="2004"/>
                  </a:lnTo>
                  <a:lnTo>
                    <a:pt x="4613" y="2036"/>
                  </a:lnTo>
                  <a:lnTo>
                    <a:pt x="4790" y="2073"/>
                  </a:lnTo>
                  <a:lnTo>
                    <a:pt x="4962" y="2114"/>
                  </a:lnTo>
                  <a:lnTo>
                    <a:pt x="5126" y="2158"/>
                  </a:lnTo>
                  <a:lnTo>
                    <a:pt x="5284" y="2207"/>
                  </a:lnTo>
                  <a:lnTo>
                    <a:pt x="5430" y="2260"/>
                  </a:lnTo>
                  <a:lnTo>
                    <a:pt x="5570" y="2316"/>
                  </a:lnTo>
                  <a:lnTo>
                    <a:pt x="5701" y="2377"/>
                  </a:lnTo>
                  <a:lnTo>
                    <a:pt x="5822" y="2439"/>
                  </a:lnTo>
                  <a:lnTo>
                    <a:pt x="5933" y="2505"/>
                  </a:lnTo>
                  <a:lnTo>
                    <a:pt x="6034" y="2576"/>
                  </a:lnTo>
                  <a:lnTo>
                    <a:pt x="6124" y="2648"/>
                  </a:lnTo>
                  <a:lnTo>
                    <a:pt x="6204" y="2722"/>
                  </a:lnTo>
                  <a:lnTo>
                    <a:pt x="6272" y="2798"/>
                  </a:lnTo>
                  <a:lnTo>
                    <a:pt x="6331" y="2878"/>
                  </a:lnTo>
                  <a:lnTo>
                    <a:pt x="6376" y="2960"/>
                  </a:lnTo>
                  <a:lnTo>
                    <a:pt x="6407" y="3044"/>
                  </a:lnTo>
                  <a:lnTo>
                    <a:pt x="6428" y="3129"/>
                  </a:lnTo>
                  <a:lnTo>
                    <a:pt x="6434" y="3215"/>
                  </a:lnTo>
                  <a:lnTo>
                    <a:pt x="6428" y="3303"/>
                  </a:lnTo>
                  <a:lnTo>
                    <a:pt x="6407" y="3389"/>
                  </a:lnTo>
                  <a:lnTo>
                    <a:pt x="6374" y="3472"/>
                  </a:lnTo>
                  <a:lnTo>
                    <a:pt x="6329" y="3554"/>
                  </a:lnTo>
                  <a:lnTo>
                    <a:pt x="6272" y="3634"/>
                  </a:lnTo>
                  <a:lnTo>
                    <a:pt x="6202" y="3712"/>
                  </a:lnTo>
                  <a:lnTo>
                    <a:pt x="6122" y="3786"/>
                  </a:lnTo>
                  <a:lnTo>
                    <a:pt x="6032" y="3858"/>
                  </a:lnTo>
                  <a:lnTo>
                    <a:pt x="5929" y="3929"/>
                  </a:lnTo>
                  <a:lnTo>
                    <a:pt x="5818" y="3995"/>
                  </a:lnTo>
                  <a:lnTo>
                    <a:pt x="5697" y="4057"/>
                  </a:lnTo>
                  <a:lnTo>
                    <a:pt x="5566" y="4118"/>
                  </a:lnTo>
                  <a:lnTo>
                    <a:pt x="5426" y="4174"/>
                  </a:lnTo>
                  <a:lnTo>
                    <a:pt x="5278" y="4227"/>
                  </a:lnTo>
                  <a:lnTo>
                    <a:pt x="5122" y="4278"/>
                  </a:lnTo>
                  <a:lnTo>
                    <a:pt x="4956" y="4322"/>
                  </a:lnTo>
                  <a:lnTo>
                    <a:pt x="4785" y="4363"/>
                  </a:lnTo>
                  <a:lnTo>
                    <a:pt x="4607" y="4400"/>
                  </a:lnTo>
                  <a:lnTo>
                    <a:pt x="4422" y="4434"/>
                  </a:lnTo>
                  <a:lnTo>
                    <a:pt x="4387" y="4646"/>
                  </a:lnTo>
                  <a:lnTo>
                    <a:pt x="4344" y="4857"/>
                  </a:lnTo>
                  <a:lnTo>
                    <a:pt x="4293" y="5067"/>
                  </a:lnTo>
                  <a:lnTo>
                    <a:pt x="4615" y="4907"/>
                  </a:lnTo>
                  <a:lnTo>
                    <a:pt x="4632" y="4900"/>
                  </a:lnTo>
                  <a:lnTo>
                    <a:pt x="4666" y="4892"/>
                  </a:lnTo>
                  <a:lnTo>
                    <a:pt x="4699" y="4892"/>
                  </a:lnTo>
                  <a:lnTo>
                    <a:pt x="4730" y="4900"/>
                  </a:lnTo>
                  <a:lnTo>
                    <a:pt x="4759" y="4917"/>
                  </a:lnTo>
                  <a:lnTo>
                    <a:pt x="4783" y="4941"/>
                  </a:lnTo>
                  <a:lnTo>
                    <a:pt x="4800" y="4970"/>
                  </a:lnTo>
                  <a:lnTo>
                    <a:pt x="4808" y="5003"/>
                  </a:lnTo>
                  <a:lnTo>
                    <a:pt x="4808" y="5036"/>
                  </a:lnTo>
                  <a:lnTo>
                    <a:pt x="4798" y="5069"/>
                  </a:lnTo>
                  <a:lnTo>
                    <a:pt x="4783" y="5097"/>
                  </a:lnTo>
                  <a:lnTo>
                    <a:pt x="4759" y="5120"/>
                  </a:lnTo>
                  <a:lnTo>
                    <a:pt x="4728" y="5137"/>
                  </a:lnTo>
                  <a:lnTo>
                    <a:pt x="4135" y="5414"/>
                  </a:lnTo>
                  <a:lnTo>
                    <a:pt x="4112" y="5422"/>
                  </a:lnTo>
                  <a:lnTo>
                    <a:pt x="4087" y="5426"/>
                  </a:lnTo>
                  <a:lnTo>
                    <a:pt x="4042" y="5426"/>
                  </a:lnTo>
                  <a:lnTo>
                    <a:pt x="4022" y="5416"/>
                  </a:lnTo>
                  <a:lnTo>
                    <a:pt x="4011" y="5408"/>
                  </a:lnTo>
                  <a:lnTo>
                    <a:pt x="3995" y="5395"/>
                  </a:lnTo>
                  <a:lnTo>
                    <a:pt x="3985" y="5383"/>
                  </a:lnTo>
                  <a:lnTo>
                    <a:pt x="3975" y="5373"/>
                  </a:lnTo>
                  <a:lnTo>
                    <a:pt x="3664" y="4872"/>
                  </a:lnTo>
                  <a:lnTo>
                    <a:pt x="3652" y="4841"/>
                  </a:lnTo>
                  <a:lnTo>
                    <a:pt x="3648" y="4810"/>
                  </a:lnTo>
                  <a:lnTo>
                    <a:pt x="3650" y="4781"/>
                  </a:lnTo>
                  <a:lnTo>
                    <a:pt x="3662" y="4751"/>
                  </a:lnTo>
                  <a:lnTo>
                    <a:pt x="3679" y="4724"/>
                  </a:lnTo>
                  <a:lnTo>
                    <a:pt x="3702" y="4703"/>
                  </a:lnTo>
                  <a:lnTo>
                    <a:pt x="3734" y="4689"/>
                  </a:lnTo>
                  <a:lnTo>
                    <a:pt x="3767" y="4681"/>
                  </a:lnTo>
                  <a:lnTo>
                    <a:pt x="3800" y="4683"/>
                  </a:lnTo>
                  <a:lnTo>
                    <a:pt x="3829" y="4693"/>
                  </a:lnTo>
                  <a:lnTo>
                    <a:pt x="3858" y="4712"/>
                  </a:lnTo>
                  <a:lnTo>
                    <a:pt x="3882" y="4738"/>
                  </a:lnTo>
                  <a:lnTo>
                    <a:pt x="4044" y="4999"/>
                  </a:lnTo>
                  <a:lnTo>
                    <a:pt x="4089" y="4824"/>
                  </a:lnTo>
                  <a:lnTo>
                    <a:pt x="4128" y="4646"/>
                  </a:lnTo>
                  <a:lnTo>
                    <a:pt x="4161" y="4467"/>
                  </a:lnTo>
                  <a:lnTo>
                    <a:pt x="3847" y="4496"/>
                  </a:lnTo>
                  <a:lnTo>
                    <a:pt x="3533" y="4516"/>
                  </a:lnTo>
                  <a:lnTo>
                    <a:pt x="3215" y="4521"/>
                  </a:lnTo>
                  <a:lnTo>
                    <a:pt x="2901" y="4516"/>
                  </a:lnTo>
                  <a:lnTo>
                    <a:pt x="2585" y="4496"/>
                  </a:lnTo>
                  <a:lnTo>
                    <a:pt x="2271" y="4467"/>
                  </a:lnTo>
                  <a:lnTo>
                    <a:pt x="2305" y="4646"/>
                  </a:lnTo>
                  <a:lnTo>
                    <a:pt x="2344" y="4820"/>
                  </a:lnTo>
                  <a:lnTo>
                    <a:pt x="2385" y="4983"/>
                  </a:lnTo>
                  <a:lnTo>
                    <a:pt x="2429" y="5139"/>
                  </a:lnTo>
                  <a:lnTo>
                    <a:pt x="2480" y="5284"/>
                  </a:lnTo>
                  <a:lnTo>
                    <a:pt x="2531" y="5420"/>
                  </a:lnTo>
                  <a:lnTo>
                    <a:pt x="2585" y="5547"/>
                  </a:lnTo>
                  <a:lnTo>
                    <a:pt x="2644" y="5662"/>
                  </a:lnTo>
                  <a:lnTo>
                    <a:pt x="2702" y="5767"/>
                  </a:lnTo>
                  <a:lnTo>
                    <a:pt x="2765" y="5861"/>
                  </a:lnTo>
                  <a:lnTo>
                    <a:pt x="2827" y="5943"/>
                  </a:lnTo>
                  <a:lnTo>
                    <a:pt x="2891" y="6013"/>
                  </a:lnTo>
                  <a:lnTo>
                    <a:pt x="2956" y="6071"/>
                  </a:lnTo>
                  <a:lnTo>
                    <a:pt x="3020" y="6118"/>
                  </a:lnTo>
                  <a:lnTo>
                    <a:pt x="3086" y="6151"/>
                  </a:lnTo>
                  <a:lnTo>
                    <a:pt x="3151" y="6171"/>
                  </a:lnTo>
                  <a:lnTo>
                    <a:pt x="3215" y="6179"/>
                  </a:lnTo>
                  <a:lnTo>
                    <a:pt x="3276" y="6171"/>
                  </a:lnTo>
                  <a:lnTo>
                    <a:pt x="3332" y="6157"/>
                  </a:lnTo>
                  <a:lnTo>
                    <a:pt x="3387" y="6134"/>
                  </a:lnTo>
                  <a:lnTo>
                    <a:pt x="3439" y="6105"/>
                  </a:lnTo>
                  <a:lnTo>
                    <a:pt x="3486" y="6067"/>
                  </a:lnTo>
                  <a:lnTo>
                    <a:pt x="3515" y="6050"/>
                  </a:lnTo>
                  <a:lnTo>
                    <a:pt x="3547" y="6040"/>
                  </a:lnTo>
                  <a:lnTo>
                    <a:pt x="3580" y="6040"/>
                  </a:lnTo>
                  <a:lnTo>
                    <a:pt x="3611" y="6046"/>
                  </a:lnTo>
                  <a:lnTo>
                    <a:pt x="3640" y="6062"/>
                  </a:lnTo>
                  <a:lnTo>
                    <a:pt x="3665" y="6085"/>
                  </a:lnTo>
                  <a:lnTo>
                    <a:pt x="3683" y="6114"/>
                  </a:lnTo>
                  <a:lnTo>
                    <a:pt x="3693" y="6147"/>
                  </a:lnTo>
                  <a:lnTo>
                    <a:pt x="3695" y="6181"/>
                  </a:lnTo>
                  <a:lnTo>
                    <a:pt x="3687" y="6212"/>
                  </a:lnTo>
                  <a:lnTo>
                    <a:pt x="3671" y="6241"/>
                  </a:lnTo>
                  <a:lnTo>
                    <a:pt x="3648" y="6266"/>
                  </a:lnTo>
                  <a:lnTo>
                    <a:pt x="3586" y="6315"/>
                  </a:lnTo>
                  <a:lnTo>
                    <a:pt x="3517" y="6356"/>
                  </a:lnTo>
                  <a:lnTo>
                    <a:pt x="3447" y="6389"/>
                  </a:lnTo>
                  <a:lnTo>
                    <a:pt x="3373" y="6413"/>
                  </a:lnTo>
                  <a:lnTo>
                    <a:pt x="3295" y="6428"/>
                  </a:lnTo>
                  <a:lnTo>
                    <a:pt x="3215" y="6434"/>
                  </a:lnTo>
                  <a:lnTo>
                    <a:pt x="3129" y="6428"/>
                  </a:lnTo>
                  <a:lnTo>
                    <a:pt x="3044" y="6407"/>
                  </a:lnTo>
                  <a:lnTo>
                    <a:pt x="2960" y="6374"/>
                  </a:lnTo>
                  <a:lnTo>
                    <a:pt x="2878" y="6329"/>
                  </a:lnTo>
                  <a:lnTo>
                    <a:pt x="2798" y="6272"/>
                  </a:lnTo>
                  <a:lnTo>
                    <a:pt x="2722" y="6204"/>
                  </a:lnTo>
                  <a:lnTo>
                    <a:pt x="2648" y="6122"/>
                  </a:lnTo>
                  <a:lnTo>
                    <a:pt x="2576" y="6032"/>
                  </a:lnTo>
                  <a:lnTo>
                    <a:pt x="2505" y="5931"/>
                  </a:lnTo>
                  <a:lnTo>
                    <a:pt x="2439" y="5820"/>
                  </a:lnTo>
                  <a:lnTo>
                    <a:pt x="2377" y="5697"/>
                  </a:lnTo>
                  <a:lnTo>
                    <a:pt x="2316" y="5566"/>
                  </a:lnTo>
                  <a:lnTo>
                    <a:pt x="2260" y="5428"/>
                  </a:lnTo>
                  <a:lnTo>
                    <a:pt x="2207" y="5280"/>
                  </a:lnTo>
                  <a:lnTo>
                    <a:pt x="2158" y="5124"/>
                  </a:lnTo>
                  <a:lnTo>
                    <a:pt x="2114" y="4960"/>
                  </a:lnTo>
                  <a:lnTo>
                    <a:pt x="2073" y="4790"/>
                  </a:lnTo>
                  <a:lnTo>
                    <a:pt x="2037" y="4611"/>
                  </a:lnTo>
                  <a:lnTo>
                    <a:pt x="2004" y="4428"/>
                  </a:lnTo>
                  <a:lnTo>
                    <a:pt x="1821" y="4397"/>
                  </a:lnTo>
                  <a:lnTo>
                    <a:pt x="1644" y="4360"/>
                  </a:lnTo>
                  <a:lnTo>
                    <a:pt x="1472" y="4319"/>
                  </a:lnTo>
                  <a:lnTo>
                    <a:pt x="1308" y="4274"/>
                  </a:lnTo>
                  <a:lnTo>
                    <a:pt x="1154" y="4225"/>
                  </a:lnTo>
                  <a:lnTo>
                    <a:pt x="1006" y="4170"/>
                  </a:lnTo>
                  <a:lnTo>
                    <a:pt x="866" y="4114"/>
                  </a:lnTo>
                  <a:lnTo>
                    <a:pt x="737" y="4053"/>
                  </a:lnTo>
                  <a:lnTo>
                    <a:pt x="614" y="3991"/>
                  </a:lnTo>
                  <a:lnTo>
                    <a:pt x="503" y="3925"/>
                  </a:lnTo>
                  <a:lnTo>
                    <a:pt x="402" y="3855"/>
                  </a:lnTo>
                  <a:lnTo>
                    <a:pt x="312" y="3782"/>
                  </a:lnTo>
                  <a:lnTo>
                    <a:pt x="230" y="3708"/>
                  </a:lnTo>
                  <a:lnTo>
                    <a:pt x="162" y="3630"/>
                  </a:lnTo>
                  <a:lnTo>
                    <a:pt x="105" y="3552"/>
                  </a:lnTo>
                  <a:lnTo>
                    <a:pt x="60" y="3470"/>
                  </a:lnTo>
                  <a:lnTo>
                    <a:pt x="27" y="3387"/>
                  </a:lnTo>
                  <a:lnTo>
                    <a:pt x="6" y="3303"/>
                  </a:lnTo>
                  <a:lnTo>
                    <a:pt x="0" y="3215"/>
                  </a:lnTo>
                  <a:lnTo>
                    <a:pt x="6" y="3131"/>
                  </a:lnTo>
                  <a:lnTo>
                    <a:pt x="25" y="3045"/>
                  </a:lnTo>
                  <a:lnTo>
                    <a:pt x="59" y="2964"/>
                  </a:lnTo>
                  <a:lnTo>
                    <a:pt x="101" y="2882"/>
                  </a:lnTo>
                  <a:lnTo>
                    <a:pt x="158" y="2802"/>
                  </a:lnTo>
                  <a:lnTo>
                    <a:pt x="224" y="2726"/>
                  </a:lnTo>
                  <a:lnTo>
                    <a:pt x="304" y="2650"/>
                  </a:lnTo>
                  <a:lnTo>
                    <a:pt x="394" y="2578"/>
                  </a:lnTo>
                  <a:lnTo>
                    <a:pt x="493" y="2509"/>
                  </a:lnTo>
                  <a:lnTo>
                    <a:pt x="604" y="2443"/>
                  </a:lnTo>
                  <a:lnTo>
                    <a:pt x="723" y="2379"/>
                  </a:lnTo>
                  <a:lnTo>
                    <a:pt x="854" y="2318"/>
                  </a:lnTo>
                  <a:lnTo>
                    <a:pt x="992" y="2262"/>
                  </a:lnTo>
                  <a:lnTo>
                    <a:pt x="1141" y="2209"/>
                  </a:lnTo>
                  <a:lnTo>
                    <a:pt x="1297" y="2160"/>
                  </a:lnTo>
                  <a:lnTo>
                    <a:pt x="1462" y="2115"/>
                  </a:lnTo>
                  <a:lnTo>
                    <a:pt x="1636" y="2075"/>
                  </a:lnTo>
                  <a:lnTo>
                    <a:pt x="1815" y="2037"/>
                  </a:lnTo>
                  <a:lnTo>
                    <a:pt x="2004" y="2006"/>
                  </a:lnTo>
                  <a:lnTo>
                    <a:pt x="2036" y="1823"/>
                  </a:lnTo>
                  <a:lnTo>
                    <a:pt x="2073" y="1644"/>
                  </a:lnTo>
                  <a:lnTo>
                    <a:pt x="2114" y="1474"/>
                  </a:lnTo>
                  <a:lnTo>
                    <a:pt x="2158" y="1310"/>
                  </a:lnTo>
                  <a:lnTo>
                    <a:pt x="2207" y="1154"/>
                  </a:lnTo>
                  <a:lnTo>
                    <a:pt x="2260" y="1006"/>
                  </a:lnTo>
                  <a:lnTo>
                    <a:pt x="2316" y="868"/>
                  </a:lnTo>
                  <a:lnTo>
                    <a:pt x="2377" y="737"/>
                  </a:lnTo>
                  <a:lnTo>
                    <a:pt x="2439" y="614"/>
                  </a:lnTo>
                  <a:lnTo>
                    <a:pt x="2505" y="503"/>
                  </a:lnTo>
                  <a:lnTo>
                    <a:pt x="2576" y="402"/>
                  </a:lnTo>
                  <a:lnTo>
                    <a:pt x="2648" y="312"/>
                  </a:lnTo>
                  <a:lnTo>
                    <a:pt x="2722" y="230"/>
                  </a:lnTo>
                  <a:lnTo>
                    <a:pt x="2798" y="162"/>
                  </a:lnTo>
                  <a:lnTo>
                    <a:pt x="2878" y="105"/>
                  </a:lnTo>
                  <a:lnTo>
                    <a:pt x="2960" y="60"/>
                  </a:lnTo>
                  <a:lnTo>
                    <a:pt x="3044" y="27"/>
                  </a:lnTo>
                  <a:lnTo>
                    <a:pt x="3129" y="6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56565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539750" y="2179731"/>
            <a:ext cx="402892" cy="392198"/>
            <a:chOff x="5833089" y="6436113"/>
            <a:chExt cx="691515" cy="691515"/>
          </a:xfrm>
        </p:grpSpPr>
        <p:sp>
          <p:nvSpPr>
            <p:cNvPr id="152" name="object 57"/>
            <p:cNvSpPr/>
            <p:nvPr/>
          </p:nvSpPr>
          <p:spPr>
            <a:xfrm>
              <a:off x="5833089" y="643611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58"/>
            <p:cNvSpPr/>
            <p:nvPr/>
          </p:nvSpPr>
          <p:spPr>
            <a:xfrm>
              <a:off x="5992174" y="6644724"/>
              <a:ext cx="202565" cy="343535"/>
            </a:xfrm>
            <a:custGeom>
              <a:avLst/>
              <a:gdLst/>
              <a:ahLst/>
              <a:cxnLst/>
              <a:rect l="l" t="t" r="r" b="b"/>
              <a:pathLst>
                <a:path w="202565" h="343534">
                  <a:moveTo>
                    <a:pt x="136515" y="0"/>
                  </a:moveTo>
                  <a:lnTo>
                    <a:pt x="86704" y="1581"/>
                  </a:lnTo>
                  <a:lnTo>
                    <a:pt x="47753" y="11034"/>
                  </a:lnTo>
                  <a:lnTo>
                    <a:pt x="11950" y="32947"/>
                  </a:lnTo>
                  <a:lnTo>
                    <a:pt x="0" y="57657"/>
                  </a:lnTo>
                  <a:lnTo>
                    <a:pt x="2409" y="69570"/>
                  </a:lnTo>
                  <a:lnTo>
                    <a:pt x="9167" y="80572"/>
                  </a:lnTo>
                  <a:lnTo>
                    <a:pt x="19569" y="89933"/>
                  </a:lnTo>
                  <a:lnTo>
                    <a:pt x="32909" y="96923"/>
                  </a:lnTo>
                  <a:lnTo>
                    <a:pt x="20038" y="146183"/>
                  </a:lnTo>
                  <a:lnTo>
                    <a:pt x="10388" y="201023"/>
                  </a:lnTo>
                  <a:lnTo>
                    <a:pt x="3771" y="256631"/>
                  </a:lnTo>
                  <a:lnTo>
                    <a:pt x="0" y="308194"/>
                  </a:lnTo>
                  <a:lnTo>
                    <a:pt x="3770" y="321858"/>
                  </a:lnTo>
                  <a:lnTo>
                    <a:pt x="14116" y="332901"/>
                  </a:lnTo>
                  <a:lnTo>
                    <a:pt x="29583" y="340286"/>
                  </a:lnTo>
                  <a:lnTo>
                    <a:pt x="48721" y="342978"/>
                  </a:lnTo>
                  <a:lnTo>
                    <a:pt x="122153" y="342978"/>
                  </a:lnTo>
                  <a:lnTo>
                    <a:pt x="125273" y="339868"/>
                  </a:lnTo>
                  <a:lnTo>
                    <a:pt x="125273" y="329062"/>
                  </a:lnTo>
                  <a:lnTo>
                    <a:pt x="48721" y="329062"/>
                  </a:lnTo>
                  <a:lnTo>
                    <a:pt x="35328" y="327397"/>
                  </a:lnTo>
                  <a:lnTo>
                    <a:pt x="24250" y="322912"/>
                  </a:lnTo>
                  <a:lnTo>
                    <a:pt x="16706" y="316371"/>
                  </a:lnTo>
                  <a:lnTo>
                    <a:pt x="13979" y="308719"/>
                  </a:lnTo>
                  <a:lnTo>
                    <a:pt x="13933" y="308194"/>
                  </a:lnTo>
                  <a:lnTo>
                    <a:pt x="14156" y="303890"/>
                  </a:lnTo>
                  <a:lnTo>
                    <a:pt x="14497" y="298037"/>
                  </a:lnTo>
                  <a:lnTo>
                    <a:pt x="14743" y="294226"/>
                  </a:lnTo>
                  <a:lnTo>
                    <a:pt x="23010" y="293167"/>
                  </a:lnTo>
                  <a:lnTo>
                    <a:pt x="30933" y="290387"/>
                  </a:lnTo>
                  <a:lnTo>
                    <a:pt x="38334" y="285964"/>
                  </a:lnTo>
                  <a:lnTo>
                    <a:pt x="44847" y="280142"/>
                  </a:lnTo>
                  <a:lnTo>
                    <a:pt x="15727" y="280142"/>
                  </a:lnTo>
                  <a:lnTo>
                    <a:pt x="20309" y="232472"/>
                  </a:lnTo>
                  <a:lnTo>
                    <a:pt x="27185" y="183402"/>
                  </a:lnTo>
                  <a:lnTo>
                    <a:pt x="36483" y="136350"/>
                  </a:lnTo>
                  <a:lnTo>
                    <a:pt x="48333" y="94734"/>
                  </a:lnTo>
                  <a:lnTo>
                    <a:pt x="48972" y="92902"/>
                  </a:lnTo>
                  <a:lnTo>
                    <a:pt x="48815" y="90881"/>
                  </a:lnTo>
                  <a:lnTo>
                    <a:pt x="46982" y="87447"/>
                  </a:lnTo>
                  <a:lnTo>
                    <a:pt x="45391" y="86190"/>
                  </a:lnTo>
                  <a:lnTo>
                    <a:pt x="43506" y="85708"/>
                  </a:lnTo>
                  <a:lnTo>
                    <a:pt x="33916" y="82209"/>
                  </a:lnTo>
                  <a:lnTo>
                    <a:pt x="25779" y="77248"/>
                  </a:lnTo>
                  <a:lnTo>
                    <a:pt x="19487" y="71243"/>
                  </a:lnTo>
                  <a:lnTo>
                    <a:pt x="15434" y="64610"/>
                  </a:lnTo>
                  <a:lnTo>
                    <a:pt x="139377" y="64610"/>
                  </a:lnTo>
                  <a:lnTo>
                    <a:pt x="138416" y="63820"/>
                  </a:lnTo>
                  <a:lnTo>
                    <a:pt x="126823" y="57657"/>
                  </a:lnTo>
                  <a:lnTo>
                    <a:pt x="139412" y="50694"/>
                  </a:lnTo>
                  <a:lnTo>
                    <a:pt x="16072" y="50694"/>
                  </a:lnTo>
                  <a:lnTo>
                    <a:pt x="64356" y="20149"/>
                  </a:lnTo>
                  <a:lnTo>
                    <a:pt x="118896" y="13313"/>
                  </a:lnTo>
                  <a:lnTo>
                    <a:pt x="202247" y="13313"/>
                  </a:lnTo>
                  <a:lnTo>
                    <a:pt x="200077" y="9983"/>
                  </a:lnTo>
                  <a:lnTo>
                    <a:pt x="196475" y="9124"/>
                  </a:lnTo>
                  <a:lnTo>
                    <a:pt x="136515" y="0"/>
                  </a:lnTo>
                  <a:close/>
                </a:path>
                <a:path w="202565" h="343534">
                  <a:moveTo>
                    <a:pt x="109997" y="176083"/>
                  </a:moveTo>
                  <a:lnTo>
                    <a:pt x="95766" y="176083"/>
                  </a:lnTo>
                  <a:lnTo>
                    <a:pt x="76709" y="264970"/>
                  </a:lnTo>
                  <a:lnTo>
                    <a:pt x="76552" y="265944"/>
                  </a:lnTo>
                  <a:lnTo>
                    <a:pt x="76552" y="266436"/>
                  </a:lnTo>
                  <a:lnTo>
                    <a:pt x="79216" y="283562"/>
                  </a:lnTo>
                  <a:lnTo>
                    <a:pt x="86557" y="298037"/>
                  </a:lnTo>
                  <a:lnTo>
                    <a:pt x="97597" y="308719"/>
                  </a:lnTo>
                  <a:lnTo>
                    <a:pt x="111357" y="314466"/>
                  </a:lnTo>
                  <a:lnTo>
                    <a:pt x="111357" y="329062"/>
                  </a:lnTo>
                  <a:lnTo>
                    <a:pt x="125273" y="329062"/>
                  </a:lnTo>
                  <a:lnTo>
                    <a:pt x="125273" y="304341"/>
                  </a:lnTo>
                  <a:lnTo>
                    <a:pt x="122153" y="301220"/>
                  </a:lnTo>
                  <a:lnTo>
                    <a:pt x="118310" y="301220"/>
                  </a:lnTo>
                  <a:lnTo>
                    <a:pt x="107612" y="298547"/>
                  </a:lnTo>
                  <a:lnTo>
                    <a:pt x="98826" y="291252"/>
                  </a:lnTo>
                  <a:lnTo>
                    <a:pt x="92825" y="280423"/>
                  </a:lnTo>
                  <a:lnTo>
                    <a:pt x="90478" y="267148"/>
                  </a:lnTo>
                  <a:lnTo>
                    <a:pt x="109997" y="176083"/>
                  </a:lnTo>
                  <a:close/>
                </a:path>
                <a:path w="202565" h="343534">
                  <a:moveTo>
                    <a:pt x="139545" y="85499"/>
                  </a:moveTo>
                  <a:lnTo>
                    <a:pt x="101570" y="103837"/>
                  </a:lnTo>
                  <a:lnTo>
                    <a:pt x="87346" y="141031"/>
                  </a:lnTo>
                  <a:lnTo>
                    <a:pt x="88342" y="152182"/>
                  </a:lnTo>
                  <a:lnTo>
                    <a:pt x="91787" y="162523"/>
                  </a:lnTo>
                  <a:lnTo>
                    <a:pt x="84304" y="164350"/>
                  </a:lnTo>
                  <a:lnTo>
                    <a:pt x="52189" y="196049"/>
                  </a:lnTo>
                  <a:lnTo>
                    <a:pt x="48732" y="234215"/>
                  </a:lnTo>
                  <a:lnTo>
                    <a:pt x="46355" y="248477"/>
                  </a:lnTo>
                  <a:lnTo>
                    <a:pt x="22658" y="279619"/>
                  </a:lnTo>
                  <a:lnTo>
                    <a:pt x="15727" y="280142"/>
                  </a:lnTo>
                  <a:lnTo>
                    <a:pt x="44847" y="280142"/>
                  </a:lnTo>
                  <a:lnTo>
                    <a:pt x="62531" y="236206"/>
                  </a:lnTo>
                  <a:lnTo>
                    <a:pt x="62636" y="217453"/>
                  </a:lnTo>
                  <a:lnTo>
                    <a:pt x="63121" y="208977"/>
                  </a:lnTo>
                  <a:lnTo>
                    <a:pt x="88290" y="176627"/>
                  </a:lnTo>
                  <a:lnTo>
                    <a:pt x="95766" y="176083"/>
                  </a:lnTo>
                  <a:lnTo>
                    <a:pt x="109997" y="176083"/>
                  </a:lnTo>
                  <a:lnTo>
                    <a:pt x="111682" y="168219"/>
                  </a:lnTo>
                  <a:lnTo>
                    <a:pt x="111022" y="165884"/>
                  </a:lnTo>
                  <a:lnTo>
                    <a:pt x="108802" y="163528"/>
                  </a:lnTo>
                  <a:lnTo>
                    <a:pt x="108342" y="162764"/>
                  </a:lnTo>
                  <a:lnTo>
                    <a:pt x="107766" y="162041"/>
                  </a:lnTo>
                  <a:lnTo>
                    <a:pt x="127556" y="162041"/>
                  </a:lnTo>
                  <a:lnTo>
                    <a:pt x="129692" y="160921"/>
                  </a:lnTo>
                  <a:lnTo>
                    <a:pt x="132299" y="157162"/>
                  </a:lnTo>
                  <a:lnTo>
                    <a:pt x="132582" y="154774"/>
                  </a:lnTo>
                  <a:lnTo>
                    <a:pt x="131797" y="152638"/>
                  </a:lnTo>
                  <a:lnTo>
                    <a:pt x="131226" y="148125"/>
                  </a:lnTo>
                  <a:lnTo>
                    <a:pt x="101724" y="148125"/>
                  </a:lnTo>
                  <a:lnTo>
                    <a:pt x="101296" y="141660"/>
                  </a:lnTo>
                  <a:lnTo>
                    <a:pt x="123471" y="103276"/>
                  </a:lnTo>
                  <a:lnTo>
                    <a:pt x="130990" y="100284"/>
                  </a:lnTo>
                  <a:lnTo>
                    <a:pt x="178300" y="100284"/>
                  </a:lnTo>
                  <a:lnTo>
                    <a:pt x="185292" y="98535"/>
                  </a:lnTo>
                  <a:lnTo>
                    <a:pt x="187313" y="96378"/>
                  </a:lnTo>
                  <a:lnTo>
                    <a:pt x="188327" y="90797"/>
                  </a:lnTo>
                  <a:lnTo>
                    <a:pt x="158895" y="90797"/>
                  </a:lnTo>
                  <a:lnTo>
                    <a:pt x="156978" y="86075"/>
                  </a:lnTo>
                  <a:lnTo>
                    <a:pt x="141723" y="86075"/>
                  </a:lnTo>
                  <a:lnTo>
                    <a:pt x="141032" y="85792"/>
                  </a:lnTo>
                  <a:lnTo>
                    <a:pt x="140299" y="85541"/>
                  </a:lnTo>
                  <a:lnTo>
                    <a:pt x="139545" y="85499"/>
                  </a:lnTo>
                  <a:close/>
                </a:path>
                <a:path w="202565" h="343534">
                  <a:moveTo>
                    <a:pt x="178300" y="100284"/>
                  </a:moveTo>
                  <a:lnTo>
                    <a:pt x="130990" y="100284"/>
                  </a:lnTo>
                  <a:lnTo>
                    <a:pt x="124106" y="112870"/>
                  </a:lnTo>
                  <a:lnTo>
                    <a:pt x="119581" y="125520"/>
                  </a:lnTo>
                  <a:lnTo>
                    <a:pt x="117245" y="137512"/>
                  </a:lnTo>
                  <a:lnTo>
                    <a:pt x="116928" y="148125"/>
                  </a:lnTo>
                  <a:lnTo>
                    <a:pt x="131226" y="148125"/>
                  </a:lnTo>
                  <a:lnTo>
                    <a:pt x="130724" y="144162"/>
                  </a:lnTo>
                  <a:lnTo>
                    <a:pt x="132336" y="131916"/>
                  </a:lnTo>
                  <a:lnTo>
                    <a:pt x="137159" y="117747"/>
                  </a:lnTo>
                  <a:lnTo>
                    <a:pt x="145723" y="103498"/>
                  </a:lnTo>
                  <a:lnTo>
                    <a:pt x="165446" y="103498"/>
                  </a:lnTo>
                  <a:lnTo>
                    <a:pt x="178300" y="100284"/>
                  </a:lnTo>
                  <a:close/>
                </a:path>
                <a:path w="202565" h="343534">
                  <a:moveTo>
                    <a:pt x="165446" y="103498"/>
                  </a:moveTo>
                  <a:lnTo>
                    <a:pt x="145723" y="103498"/>
                  </a:lnTo>
                  <a:lnTo>
                    <a:pt x="150005" y="105635"/>
                  </a:lnTo>
                  <a:lnTo>
                    <a:pt x="151492" y="106357"/>
                  </a:lnTo>
                  <a:lnTo>
                    <a:pt x="153178" y="106566"/>
                  </a:lnTo>
                  <a:lnTo>
                    <a:pt x="165446" y="103498"/>
                  </a:lnTo>
                  <a:close/>
                </a:path>
                <a:path w="202565" h="343534">
                  <a:moveTo>
                    <a:pt x="201836" y="16444"/>
                  </a:moveTo>
                  <a:lnTo>
                    <a:pt x="160016" y="16444"/>
                  </a:lnTo>
                  <a:lnTo>
                    <a:pt x="166533" y="17410"/>
                  </a:lnTo>
                  <a:lnTo>
                    <a:pt x="173159" y="18505"/>
                  </a:lnTo>
                  <a:lnTo>
                    <a:pt x="179915" y="19755"/>
                  </a:lnTo>
                  <a:lnTo>
                    <a:pt x="186821" y="21187"/>
                  </a:lnTo>
                  <a:lnTo>
                    <a:pt x="174895" y="86787"/>
                  </a:lnTo>
                  <a:lnTo>
                    <a:pt x="158895" y="90797"/>
                  </a:lnTo>
                  <a:lnTo>
                    <a:pt x="188327" y="90797"/>
                  </a:lnTo>
                  <a:lnTo>
                    <a:pt x="201836" y="16444"/>
                  </a:lnTo>
                  <a:close/>
                </a:path>
                <a:path w="202565" h="343534">
                  <a:moveTo>
                    <a:pt x="139377" y="64610"/>
                  </a:moveTo>
                  <a:lnTo>
                    <a:pt x="90468" y="64610"/>
                  </a:lnTo>
                  <a:lnTo>
                    <a:pt x="106842" y="66210"/>
                  </a:lnTo>
                  <a:lnTo>
                    <a:pt x="121392" y="70666"/>
                  </a:lnTo>
                  <a:lnTo>
                    <a:pt x="133295" y="77460"/>
                  </a:lnTo>
                  <a:lnTo>
                    <a:pt x="141723" y="86075"/>
                  </a:lnTo>
                  <a:lnTo>
                    <a:pt x="156978" y="86075"/>
                  </a:lnTo>
                  <a:lnTo>
                    <a:pt x="154770" y="80635"/>
                  </a:lnTo>
                  <a:lnTo>
                    <a:pt x="147838" y="71561"/>
                  </a:lnTo>
                  <a:lnTo>
                    <a:pt x="139377" y="64610"/>
                  </a:lnTo>
                  <a:close/>
                </a:path>
                <a:path w="202565" h="343534">
                  <a:moveTo>
                    <a:pt x="202247" y="13313"/>
                  </a:moveTo>
                  <a:lnTo>
                    <a:pt x="118896" y="13313"/>
                  </a:lnTo>
                  <a:lnTo>
                    <a:pt x="125488" y="13412"/>
                  </a:lnTo>
                  <a:lnTo>
                    <a:pt x="132277" y="13701"/>
                  </a:lnTo>
                  <a:lnTo>
                    <a:pt x="139244" y="14165"/>
                  </a:lnTo>
                  <a:lnTo>
                    <a:pt x="146372" y="14789"/>
                  </a:lnTo>
                  <a:lnTo>
                    <a:pt x="146309" y="15166"/>
                  </a:lnTo>
                  <a:lnTo>
                    <a:pt x="146152" y="15501"/>
                  </a:lnTo>
                  <a:lnTo>
                    <a:pt x="146152" y="15899"/>
                  </a:lnTo>
                  <a:lnTo>
                    <a:pt x="141697" y="29291"/>
                  </a:lnTo>
                  <a:lnTo>
                    <a:pt x="129630" y="40368"/>
                  </a:lnTo>
                  <a:lnTo>
                    <a:pt x="111904" y="47909"/>
                  </a:lnTo>
                  <a:lnTo>
                    <a:pt x="90468" y="50694"/>
                  </a:lnTo>
                  <a:lnTo>
                    <a:pt x="139412" y="50694"/>
                  </a:lnTo>
                  <a:lnTo>
                    <a:pt x="140355" y="50172"/>
                  </a:lnTo>
                  <a:lnTo>
                    <a:pt x="150770" y="40545"/>
                  </a:lnTo>
                  <a:lnTo>
                    <a:pt x="157509" y="29171"/>
                  </a:lnTo>
                  <a:lnTo>
                    <a:pt x="160016" y="16444"/>
                  </a:lnTo>
                  <a:lnTo>
                    <a:pt x="201836" y="16444"/>
                  </a:lnTo>
                  <a:lnTo>
                    <a:pt x="202334" y="13701"/>
                  </a:lnTo>
                  <a:lnTo>
                    <a:pt x="202247" y="13313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646464"/>
                  </a:solidFill>
                </a:ln>
                <a:noFill/>
              </a:endParaRPr>
            </a:p>
          </p:txBody>
        </p:sp>
        <p:sp>
          <p:nvSpPr>
            <p:cNvPr id="154" name="object 59"/>
            <p:cNvSpPr/>
            <p:nvPr/>
          </p:nvSpPr>
          <p:spPr>
            <a:xfrm>
              <a:off x="6354057" y="6570149"/>
              <a:ext cx="55880" cy="264795"/>
            </a:xfrm>
            <a:custGeom>
              <a:avLst/>
              <a:gdLst/>
              <a:ahLst/>
              <a:cxnLst/>
              <a:rect l="l" t="t" r="r" b="b"/>
              <a:pathLst>
                <a:path w="55880" h="26479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26"/>
                  </a:lnTo>
                  <a:lnTo>
                    <a:pt x="6963" y="13926"/>
                  </a:lnTo>
                  <a:lnTo>
                    <a:pt x="18531" y="22103"/>
                  </a:lnTo>
                  <a:lnTo>
                    <a:pt x="29810" y="45590"/>
                  </a:lnTo>
                  <a:lnTo>
                    <a:pt x="38364" y="82820"/>
                  </a:lnTo>
                  <a:lnTo>
                    <a:pt x="41757" y="132226"/>
                  </a:lnTo>
                  <a:lnTo>
                    <a:pt x="38364" y="181634"/>
                  </a:lnTo>
                  <a:lnTo>
                    <a:pt x="29810" y="218867"/>
                  </a:lnTo>
                  <a:lnTo>
                    <a:pt x="18531" y="242358"/>
                  </a:lnTo>
                  <a:lnTo>
                    <a:pt x="6963" y="250536"/>
                  </a:lnTo>
                  <a:lnTo>
                    <a:pt x="3120" y="250536"/>
                  </a:lnTo>
                  <a:lnTo>
                    <a:pt x="0" y="253646"/>
                  </a:lnTo>
                  <a:lnTo>
                    <a:pt x="0" y="261342"/>
                  </a:lnTo>
                  <a:lnTo>
                    <a:pt x="3120" y="264452"/>
                  </a:lnTo>
                  <a:lnTo>
                    <a:pt x="6963" y="264452"/>
                  </a:lnTo>
                  <a:lnTo>
                    <a:pt x="27923" y="252806"/>
                  </a:lnTo>
                  <a:lnTo>
                    <a:pt x="43184" y="222378"/>
                  </a:lnTo>
                  <a:lnTo>
                    <a:pt x="52512" y="179930"/>
                  </a:lnTo>
                  <a:lnTo>
                    <a:pt x="55673" y="132226"/>
                  </a:lnTo>
                  <a:lnTo>
                    <a:pt x="52512" y="84522"/>
                  </a:lnTo>
                  <a:lnTo>
                    <a:pt x="43184" y="42074"/>
                  </a:lnTo>
                  <a:lnTo>
                    <a:pt x="27923" y="11645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0"/>
            <p:cNvSpPr/>
            <p:nvPr/>
          </p:nvSpPr>
          <p:spPr>
            <a:xfrm>
              <a:off x="6298385" y="6597987"/>
              <a:ext cx="55880" cy="208915"/>
            </a:xfrm>
            <a:custGeom>
              <a:avLst/>
              <a:gdLst/>
              <a:ahLst/>
              <a:cxnLst/>
              <a:rect l="l" t="t" r="r" b="b"/>
              <a:pathLst>
                <a:path w="55880" h="20891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19343" y="20555"/>
                  </a:lnTo>
                  <a:lnTo>
                    <a:pt x="30533" y="39161"/>
                  </a:lnTo>
                  <a:lnTo>
                    <a:pt x="38635" y="67763"/>
                  </a:lnTo>
                  <a:lnTo>
                    <a:pt x="41757" y="104394"/>
                  </a:lnTo>
                  <a:lnTo>
                    <a:pt x="38635" y="141023"/>
                  </a:lnTo>
                  <a:lnTo>
                    <a:pt x="30533" y="169623"/>
                  </a:lnTo>
                  <a:lnTo>
                    <a:pt x="19343" y="188225"/>
                  </a:lnTo>
                  <a:lnTo>
                    <a:pt x="6963" y="194863"/>
                  </a:lnTo>
                  <a:lnTo>
                    <a:pt x="3120" y="194863"/>
                  </a:lnTo>
                  <a:lnTo>
                    <a:pt x="0" y="197973"/>
                  </a:lnTo>
                  <a:lnTo>
                    <a:pt x="0" y="205669"/>
                  </a:lnTo>
                  <a:lnTo>
                    <a:pt x="3120" y="208778"/>
                  </a:lnTo>
                  <a:lnTo>
                    <a:pt x="6963" y="208778"/>
                  </a:lnTo>
                  <a:lnTo>
                    <a:pt x="26289" y="200836"/>
                  </a:lnTo>
                  <a:lnTo>
                    <a:pt x="41731" y="178901"/>
                  </a:lnTo>
                  <a:lnTo>
                    <a:pt x="51967" y="145808"/>
                  </a:lnTo>
                  <a:lnTo>
                    <a:pt x="55673" y="104394"/>
                  </a:lnTo>
                  <a:lnTo>
                    <a:pt x="51967" y="62974"/>
                  </a:lnTo>
                  <a:lnTo>
                    <a:pt x="41731" y="29878"/>
                  </a:lnTo>
                  <a:lnTo>
                    <a:pt x="26289" y="7942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61"/>
            <p:cNvSpPr/>
            <p:nvPr/>
          </p:nvSpPr>
          <p:spPr>
            <a:xfrm>
              <a:off x="6242708" y="6625827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80" h="153670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20355" y="18927"/>
                  </a:lnTo>
                  <a:lnTo>
                    <a:pt x="31432" y="32500"/>
                  </a:lnTo>
                  <a:lnTo>
                    <a:pt x="38973" y="52439"/>
                  </a:lnTo>
                  <a:lnTo>
                    <a:pt x="41757" y="76552"/>
                  </a:lnTo>
                  <a:lnTo>
                    <a:pt x="38973" y="100663"/>
                  </a:lnTo>
                  <a:lnTo>
                    <a:pt x="31432" y="120599"/>
                  </a:lnTo>
                  <a:lnTo>
                    <a:pt x="20355" y="134168"/>
                  </a:lnTo>
                  <a:lnTo>
                    <a:pt x="6963" y="139179"/>
                  </a:lnTo>
                  <a:lnTo>
                    <a:pt x="3120" y="139179"/>
                  </a:lnTo>
                  <a:lnTo>
                    <a:pt x="0" y="142299"/>
                  </a:lnTo>
                  <a:lnTo>
                    <a:pt x="0" y="149995"/>
                  </a:lnTo>
                  <a:lnTo>
                    <a:pt x="3120" y="153105"/>
                  </a:lnTo>
                  <a:lnTo>
                    <a:pt x="6963" y="153105"/>
                  </a:lnTo>
                  <a:lnTo>
                    <a:pt x="26100" y="147179"/>
                  </a:lnTo>
                  <a:lnTo>
                    <a:pt x="41568" y="130924"/>
                  </a:lnTo>
                  <a:lnTo>
                    <a:pt x="51913" y="106620"/>
                  </a:lnTo>
                  <a:lnTo>
                    <a:pt x="55684" y="76552"/>
                  </a:lnTo>
                  <a:lnTo>
                    <a:pt x="51913" y="46479"/>
                  </a:lnTo>
                  <a:lnTo>
                    <a:pt x="41568" y="22177"/>
                  </a:lnTo>
                  <a:lnTo>
                    <a:pt x="26100" y="5924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39750" y="2884624"/>
            <a:ext cx="402892" cy="392198"/>
            <a:chOff x="539750" y="2884624"/>
            <a:chExt cx="402892" cy="392198"/>
          </a:xfrm>
        </p:grpSpPr>
        <p:sp>
          <p:nvSpPr>
            <p:cNvPr id="158" name="object 57"/>
            <p:cNvSpPr/>
            <p:nvPr/>
          </p:nvSpPr>
          <p:spPr>
            <a:xfrm>
              <a:off x="539750" y="2884624"/>
              <a:ext cx="402892" cy="392198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9" name="Группа 158"/>
            <p:cNvGrpSpPr/>
            <p:nvPr/>
          </p:nvGrpSpPr>
          <p:grpSpPr>
            <a:xfrm>
              <a:off x="602638" y="2937923"/>
              <a:ext cx="267783" cy="284084"/>
              <a:chOff x="590543" y="2937923"/>
              <a:chExt cx="267783" cy="284084"/>
            </a:xfrm>
          </p:grpSpPr>
          <p:sp>
            <p:nvSpPr>
              <p:cNvPr id="160" name="Freeform 7"/>
              <p:cNvSpPr>
                <a:spLocks/>
              </p:cNvSpPr>
              <p:nvPr/>
            </p:nvSpPr>
            <p:spPr bwMode="auto">
              <a:xfrm rot="16200000">
                <a:off x="669693" y="3037084"/>
                <a:ext cx="165848" cy="88976"/>
              </a:xfrm>
              <a:custGeom>
                <a:avLst/>
                <a:gdLst>
                  <a:gd name="T0" fmla="*/ 76 w 2111"/>
                  <a:gd name="T1" fmla="*/ 0 h 1132"/>
                  <a:gd name="T2" fmla="*/ 95 w 2111"/>
                  <a:gd name="T3" fmla="*/ 4 h 1132"/>
                  <a:gd name="T4" fmla="*/ 114 w 2111"/>
                  <a:gd name="T5" fmla="*/ 11 h 1132"/>
                  <a:gd name="T6" fmla="*/ 131 w 2111"/>
                  <a:gd name="T7" fmla="*/ 23 h 1132"/>
                  <a:gd name="T8" fmla="*/ 1055 w 2111"/>
                  <a:gd name="T9" fmla="*/ 946 h 1132"/>
                  <a:gd name="T10" fmla="*/ 1980 w 2111"/>
                  <a:gd name="T11" fmla="*/ 23 h 1132"/>
                  <a:gd name="T12" fmla="*/ 1996 w 2111"/>
                  <a:gd name="T13" fmla="*/ 11 h 1132"/>
                  <a:gd name="T14" fmla="*/ 2014 w 2111"/>
                  <a:gd name="T15" fmla="*/ 4 h 1132"/>
                  <a:gd name="T16" fmla="*/ 2034 w 2111"/>
                  <a:gd name="T17" fmla="*/ 0 h 1132"/>
                  <a:gd name="T18" fmla="*/ 2053 w 2111"/>
                  <a:gd name="T19" fmla="*/ 4 h 1132"/>
                  <a:gd name="T20" fmla="*/ 2072 w 2111"/>
                  <a:gd name="T21" fmla="*/ 11 h 1132"/>
                  <a:gd name="T22" fmla="*/ 2088 w 2111"/>
                  <a:gd name="T23" fmla="*/ 23 h 1132"/>
                  <a:gd name="T24" fmla="*/ 2101 w 2111"/>
                  <a:gd name="T25" fmla="*/ 39 h 1132"/>
                  <a:gd name="T26" fmla="*/ 2107 w 2111"/>
                  <a:gd name="T27" fmla="*/ 58 h 1132"/>
                  <a:gd name="T28" fmla="*/ 2111 w 2111"/>
                  <a:gd name="T29" fmla="*/ 77 h 1132"/>
                  <a:gd name="T30" fmla="*/ 2107 w 2111"/>
                  <a:gd name="T31" fmla="*/ 97 h 1132"/>
                  <a:gd name="T32" fmla="*/ 2101 w 2111"/>
                  <a:gd name="T33" fmla="*/ 115 h 1132"/>
                  <a:gd name="T34" fmla="*/ 2088 w 2111"/>
                  <a:gd name="T35" fmla="*/ 131 h 1132"/>
                  <a:gd name="T36" fmla="*/ 1109 w 2111"/>
                  <a:gd name="T37" fmla="*/ 1109 h 1132"/>
                  <a:gd name="T38" fmla="*/ 1093 w 2111"/>
                  <a:gd name="T39" fmla="*/ 1122 h 1132"/>
                  <a:gd name="T40" fmla="*/ 1074 w 2111"/>
                  <a:gd name="T41" fmla="*/ 1129 h 1132"/>
                  <a:gd name="T42" fmla="*/ 1055 w 2111"/>
                  <a:gd name="T43" fmla="*/ 1132 h 1132"/>
                  <a:gd name="T44" fmla="*/ 1035 w 2111"/>
                  <a:gd name="T45" fmla="*/ 1129 h 1132"/>
                  <a:gd name="T46" fmla="*/ 1017 w 2111"/>
                  <a:gd name="T47" fmla="*/ 1122 h 1132"/>
                  <a:gd name="T48" fmla="*/ 1001 w 2111"/>
                  <a:gd name="T49" fmla="*/ 1109 h 1132"/>
                  <a:gd name="T50" fmla="*/ 22 w 2111"/>
                  <a:gd name="T51" fmla="*/ 131 h 1132"/>
                  <a:gd name="T52" fmla="*/ 9 w 2111"/>
                  <a:gd name="T53" fmla="*/ 115 h 1132"/>
                  <a:gd name="T54" fmla="*/ 2 w 2111"/>
                  <a:gd name="T55" fmla="*/ 97 h 1132"/>
                  <a:gd name="T56" fmla="*/ 0 w 2111"/>
                  <a:gd name="T57" fmla="*/ 77 h 1132"/>
                  <a:gd name="T58" fmla="*/ 2 w 2111"/>
                  <a:gd name="T59" fmla="*/ 58 h 1132"/>
                  <a:gd name="T60" fmla="*/ 9 w 2111"/>
                  <a:gd name="T61" fmla="*/ 39 h 1132"/>
                  <a:gd name="T62" fmla="*/ 22 w 2111"/>
                  <a:gd name="T63" fmla="*/ 23 h 1132"/>
                  <a:gd name="T64" fmla="*/ 38 w 2111"/>
                  <a:gd name="T65" fmla="*/ 11 h 1132"/>
                  <a:gd name="T66" fmla="*/ 56 w 2111"/>
                  <a:gd name="T67" fmla="*/ 4 h 1132"/>
                  <a:gd name="T68" fmla="*/ 76 w 2111"/>
                  <a:gd name="T69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1" h="1132">
                    <a:moveTo>
                      <a:pt x="76" y="0"/>
                    </a:moveTo>
                    <a:lnTo>
                      <a:pt x="95" y="4"/>
                    </a:lnTo>
                    <a:lnTo>
                      <a:pt x="114" y="11"/>
                    </a:lnTo>
                    <a:lnTo>
                      <a:pt x="131" y="23"/>
                    </a:lnTo>
                    <a:lnTo>
                      <a:pt x="1055" y="946"/>
                    </a:lnTo>
                    <a:lnTo>
                      <a:pt x="1980" y="23"/>
                    </a:lnTo>
                    <a:lnTo>
                      <a:pt x="1996" y="11"/>
                    </a:lnTo>
                    <a:lnTo>
                      <a:pt x="2014" y="4"/>
                    </a:lnTo>
                    <a:lnTo>
                      <a:pt x="2034" y="0"/>
                    </a:lnTo>
                    <a:lnTo>
                      <a:pt x="2053" y="4"/>
                    </a:lnTo>
                    <a:lnTo>
                      <a:pt x="2072" y="11"/>
                    </a:lnTo>
                    <a:lnTo>
                      <a:pt x="2088" y="23"/>
                    </a:lnTo>
                    <a:lnTo>
                      <a:pt x="2101" y="39"/>
                    </a:lnTo>
                    <a:lnTo>
                      <a:pt x="2107" y="58"/>
                    </a:lnTo>
                    <a:lnTo>
                      <a:pt x="2111" y="77"/>
                    </a:lnTo>
                    <a:lnTo>
                      <a:pt x="2107" y="97"/>
                    </a:lnTo>
                    <a:lnTo>
                      <a:pt x="2101" y="115"/>
                    </a:lnTo>
                    <a:lnTo>
                      <a:pt x="2088" y="131"/>
                    </a:lnTo>
                    <a:lnTo>
                      <a:pt x="1109" y="1109"/>
                    </a:lnTo>
                    <a:lnTo>
                      <a:pt x="1093" y="1122"/>
                    </a:lnTo>
                    <a:lnTo>
                      <a:pt x="1074" y="1129"/>
                    </a:lnTo>
                    <a:lnTo>
                      <a:pt x="1055" y="1132"/>
                    </a:lnTo>
                    <a:lnTo>
                      <a:pt x="1035" y="1129"/>
                    </a:lnTo>
                    <a:lnTo>
                      <a:pt x="1017" y="1122"/>
                    </a:lnTo>
                    <a:lnTo>
                      <a:pt x="1001" y="1109"/>
                    </a:lnTo>
                    <a:lnTo>
                      <a:pt x="22" y="131"/>
                    </a:lnTo>
                    <a:lnTo>
                      <a:pt x="9" y="115"/>
                    </a:lnTo>
                    <a:lnTo>
                      <a:pt x="2" y="97"/>
                    </a:lnTo>
                    <a:lnTo>
                      <a:pt x="0" y="77"/>
                    </a:lnTo>
                    <a:lnTo>
                      <a:pt x="2" y="58"/>
                    </a:lnTo>
                    <a:lnTo>
                      <a:pt x="9" y="39"/>
                    </a:lnTo>
                    <a:lnTo>
                      <a:pt x="22" y="23"/>
                    </a:lnTo>
                    <a:lnTo>
                      <a:pt x="38" y="11"/>
                    </a:lnTo>
                    <a:lnTo>
                      <a:pt x="56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8"/>
              <p:cNvSpPr>
                <a:spLocks/>
              </p:cNvSpPr>
              <p:nvPr/>
            </p:nvSpPr>
            <p:spPr bwMode="auto">
              <a:xfrm rot="16200000">
                <a:off x="670715" y="2995347"/>
                <a:ext cx="12105" cy="172450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8"/>
              <p:cNvSpPr>
                <a:spLocks/>
              </p:cNvSpPr>
              <p:nvPr/>
            </p:nvSpPr>
            <p:spPr bwMode="auto">
              <a:xfrm rot="10800000">
                <a:off x="840326" y="2937923"/>
                <a:ext cx="18000" cy="284084"/>
              </a:xfrm>
              <a:custGeom>
                <a:avLst/>
                <a:gdLst>
                  <a:gd name="T0" fmla="*/ 77 w 154"/>
                  <a:gd name="T1" fmla="*/ 0 h 2194"/>
                  <a:gd name="T2" fmla="*/ 77 w 154"/>
                  <a:gd name="T3" fmla="*/ 0 h 2194"/>
                  <a:gd name="T4" fmla="*/ 98 w 154"/>
                  <a:gd name="T5" fmla="*/ 3 h 2194"/>
                  <a:gd name="T6" fmla="*/ 116 w 154"/>
                  <a:gd name="T7" fmla="*/ 11 h 2194"/>
                  <a:gd name="T8" fmla="*/ 131 w 154"/>
                  <a:gd name="T9" fmla="*/ 22 h 2194"/>
                  <a:gd name="T10" fmla="*/ 144 w 154"/>
                  <a:gd name="T11" fmla="*/ 38 h 2194"/>
                  <a:gd name="T12" fmla="*/ 152 w 154"/>
                  <a:gd name="T13" fmla="*/ 57 h 2194"/>
                  <a:gd name="T14" fmla="*/ 154 w 154"/>
                  <a:gd name="T15" fmla="*/ 77 h 2194"/>
                  <a:gd name="T16" fmla="*/ 154 w 154"/>
                  <a:gd name="T17" fmla="*/ 2117 h 2194"/>
                  <a:gd name="T18" fmla="*/ 152 w 154"/>
                  <a:gd name="T19" fmla="*/ 2138 h 2194"/>
                  <a:gd name="T20" fmla="*/ 144 w 154"/>
                  <a:gd name="T21" fmla="*/ 2156 h 2194"/>
                  <a:gd name="T22" fmla="*/ 131 w 154"/>
                  <a:gd name="T23" fmla="*/ 2172 h 2194"/>
                  <a:gd name="T24" fmla="*/ 116 w 154"/>
                  <a:gd name="T25" fmla="*/ 2184 h 2194"/>
                  <a:gd name="T26" fmla="*/ 98 w 154"/>
                  <a:gd name="T27" fmla="*/ 2192 h 2194"/>
                  <a:gd name="T28" fmla="*/ 77 w 154"/>
                  <a:gd name="T29" fmla="*/ 2194 h 2194"/>
                  <a:gd name="T30" fmla="*/ 56 w 154"/>
                  <a:gd name="T31" fmla="*/ 2192 h 2194"/>
                  <a:gd name="T32" fmla="*/ 38 w 154"/>
                  <a:gd name="T33" fmla="*/ 2184 h 2194"/>
                  <a:gd name="T34" fmla="*/ 23 w 154"/>
                  <a:gd name="T35" fmla="*/ 2172 h 2194"/>
                  <a:gd name="T36" fmla="*/ 10 w 154"/>
                  <a:gd name="T37" fmla="*/ 2156 h 2194"/>
                  <a:gd name="T38" fmla="*/ 3 w 154"/>
                  <a:gd name="T39" fmla="*/ 2138 h 2194"/>
                  <a:gd name="T40" fmla="*/ 0 w 154"/>
                  <a:gd name="T41" fmla="*/ 2117 h 2194"/>
                  <a:gd name="T42" fmla="*/ 0 w 154"/>
                  <a:gd name="T43" fmla="*/ 77 h 2194"/>
                  <a:gd name="T44" fmla="*/ 3 w 154"/>
                  <a:gd name="T45" fmla="*/ 57 h 2194"/>
                  <a:gd name="T46" fmla="*/ 10 w 154"/>
                  <a:gd name="T47" fmla="*/ 38 h 2194"/>
                  <a:gd name="T48" fmla="*/ 23 w 154"/>
                  <a:gd name="T49" fmla="*/ 22 h 2194"/>
                  <a:gd name="T50" fmla="*/ 38 w 154"/>
                  <a:gd name="T51" fmla="*/ 11 h 2194"/>
                  <a:gd name="T52" fmla="*/ 56 w 154"/>
                  <a:gd name="T53" fmla="*/ 3 h 2194"/>
                  <a:gd name="T54" fmla="*/ 77 w 154"/>
                  <a:gd name="T55" fmla="*/ 0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194">
                    <a:moveTo>
                      <a:pt x="77" y="0"/>
                    </a:moveTo>
                    <a:lnTo>
                      <a:pt x="77" y="0"/>
                    </a:lnTo>
                    <a:lnTo>
                      <a:pt x="98" y="3"/>
                    </a:lnTo>
                    <a:lnTo>
                      <a:pt x="116" y="11"/>
                    </a:lnTo>
                    <a:lnTo>
                      <a:pt x="131" y="22"/>
                    </a:lnTo>
                    <a:lnTo>
                      <a:pt x="144" y="38"/>
                    </a:lnTo>
                    <a:lnTo>
                      <a:pt x="152" y="57"/>
                    </a:lnTo>
                    <a:lnTo>
                      <a:pt x="154" y="77"/>
                    </a:lnTo>
                    <a:lnTo>
                      <a:pt x="154" y="2117"/>
                    </a:lnTo>
                    <a:lnTo>
                      <a:pt x="152" y="2138"/>
                    </a:lnTo>
                    <a:lnTo>
                      <a:pt x="144" y="2156"/>
                    </a:lnTo>
                    <a:lnTo>
                      <a:pt x="131" y="2172"/>
                    </a:lnTo>
                    <a:lnTo>
                      <a:pt x="116" y="2184"/>
                    </a:lnTo>
                    <a:lnTo>
                      <a:pt x="98" y="2192"/>
                    </a:lnTo>
                    <a:lnTo>
                      <a:pt x="77" y="2194"/>
                    </a:lnTo>
                    <a:lnTo>
                      <a:pt x="56" y="2192"/>
                    </a:lnTo>
                    <a:lnTo>
                      <a:pt x="38" y="2184"/>
                    </a:lnTo>
                    <a:lnTo>
                      <a:pt x="23" y="2172"/>
                    </a:lnTo>
                    <a:lnTo>
                      <a:pt x="10" y="2156"/>
                    </a:lnTo>
                    <a:lnTo>
                      <a:pt x="3" y="2138"/>
                    </a:lnTo>
                    <a:lnTo>
                      <a:pt x="0" y="2117"/>
                    </a:lnTo>
                    <a:lnTo>
                      <a:pt x="0" y="77"/>
                    </a:lnTo>
                    <a:lnTo>
                      <a:pt x="3" y="57"/>
                    </a:lnTo>
                    <a:lnTo>
                      <a:pt x="10" y="38"/>
                    </a:lnTo>
                    <a:lnTo>
                      <a:pt x="23" y="22"/>
                    </a:lnTo>
                    <a:lnTo>
                      <a:pt x="38" y="11"/>
                    </a:lnTo>
                    <a:lnTo>
                      <a:pt x="56" y="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93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26" y="1275058"/>
            <a:ext cx="3614296" cy="245346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Весы Штрих-</a:t>
            </a:r>
            <a:r>
              <a:rPr lang="ru-RU" sz="2400" dirty="0" err="1">
                <a:solidFill>
                  <a:srgbClr val="D41316"/>
                </a:solidFill>
              </a:rPr>
              <a:t>Слим</a:t>
            </a:r>
            <a:r>
              <a:rPr lang="ru-RU" sz="2400" dirty="0">
                <a:solidFill>
                  <a:srgbClr val="D41316"/>
                </a:solidFill>
              </a:rPr>
              <a:t> 300М 15-2,5Д1Н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1055436"/>
            <a:ext cx="5663206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Самые тонкие весы, которые могут применятся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самостоятельно. Также могут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встраиваться в кассовые столы.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1131" y="3888179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6 100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73"/>
          <p:cNvSpPr/>
          <p:nvPr/>
        </p:nvSpPr>
        <p:spPr>
          <a:xfrm>
            <a:off x="7816352" y="4036979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2769" y="2171640"/>
            <a:ext cx="18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Большой дисплей</a:t>
            </a:r>
          </a:p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подсветкой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066334" y="2884616"/>
            <a:ext cx="402415" cy="386321"/>
            <a:chOff x="5522256" y="6287611"/>
            <a:chExt cx="691515" cy="691515"/>
          </a:xfrm>
        </p:grpSpPr>
        <p:sp>
          <p:nvSpPr>
            <p:cNvPr id="35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2769" y="3583704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RS, USB, POS2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68388" y="3570948"/>
            <a:ext cx="398306" cy="400289"/>
            <a:chOff x="3068824" y="3571340"/>
            <a:chExt cx="398306" cy="400289"/>
          </a:xfrm>
        </p:grpSpPr>
        <p:sp>
          <p:nvSpPr>
            <p:cNvPr id="3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522423" y="3573651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9 кг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325 х275х55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2769" y="2892365"/>
            <a:ext cx="204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Пределы взвешивания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от 40 г до 15 кг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22423" y="2171640"/>
            <a:ext cx="18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Ноль устанавливается 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автоматически и вручную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57865" y="2178590"/>
            <a:ext cx="403531" cy="404800"/>
            <a:chOff x="5522256" y="4945167"/>
            <a:chExt cx="691515" cy="691515"/>
          </a:xfrm>
        </p:grpSpPr>
        <p:sp>
          <p:nvSpPr>
            <p:cNvPr id="83" name="object 38"/>
            <p:cNvSpPr/>
            <p:nvPr/>
          </p:nvSpPr>
          <p:spPr>
            <a:xfrm>
              <a:off x="5522256" y="494516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1"/>
            <p:cNvSpPr/>
            <p:nvPr/>
          </p:nvSpPr>
          <p:spPr>
            <a:xfrm>
              <a:off x="5678308" y="5089351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65062" y="46009"/>
                  </a:moveTo>
                  <a:lnTo>
                    <a:pt x="26952" y="46009"/>
                  </a:lnTo>
                  <a:lnTo>
                    <a:pt x="116373" y="135409"/>
                  </a:lnTo>
                  <a:lnTo>
                    <a:pt x="119818" y="136718"/>
                  </a:lnTo>
                  <a:lnTo>
                    <a:pt x="126718" y="136718"/>
                  </a:lnTo>
                  <a:lnTo>
                    <a:pt x="130174" y="135409"/>
                  </a:lnTo>
                  <a:lnTo>
                    <a:pt x="138058" y="127514"/>
                  </a:lnTo>
                  <a:lnTo>
                    <a:pt x="138058" y="118980"/>
                  </a:lnTo>
                  <a:lnTo>
                    <a:pt x="65062" y="46009"/>
                  </a:lnTo>
                  <a:close/>
                </a:path>
                <a:path w="138429" h="137160">
                  <a:moveTo>
                    <a:pt x="110918" y="0"/>
                  </a:moveTo>
                  <a:lnTo>
                    <a:pt x="6041" y="0"/>
                  </a:lnTo>
                  <a:lnTo>
                    <a:pt x="0" y="6031"/>
                  </a:lnTo>
                  <a:lnTo>
                    <a:pt x="0" y="110897"/>
                  </a:lnTo>
                  <a:lnTo>
                    <a:pt x="6041" y="116938"/>
                  </a:lnTo>
                  <a:lnTo>
                    <a:pt x="20920" y="116938"/>
                  </a:lnTo>
                  <a:lnTo>
                    <a:pt x="26952" y="110897"/>
                  </a:lnTo>
                  <a:lnTo>
                    <a:pt x="26952" y="46009"/>
                  </a:lnTo>
                  <a:lnTo>
                    <a:pt x="65062" y="46009"/>
                  </a:lnTo>
                  <a:lnTo>
                    <a:pt x="45998" y="26952"/>
                  </a:lnTo>
                  <a:lnTo>
                    <a:pt x="110918" y="26952"/>
                  </a:lnTo>
                  <a:lnTo>
                    <a:pt x="116949" y="20910"/>
                  </a:lnTo>
                  <a:lnTo>
                    <a:pt x="116949" y="6031"/>
                  </a:lnTo>
                  <a:lnTo>
                    <a:pt x="11091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62"/>
            <p:cNvSpPr/>
            <p:nvPr/>
          </p:nvSpPr>
          <p:spPr>
            <a:xfrm>
              <a:off x="5924500" y="5335524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19046" y="0"/>
                  </a:moveTo>
                  <a:lnTo>
                    <a:pt x="10533" y="0"/>
                  </a:lnTo>
                  <a:lnTo>
                    <a:pt x="0" y="10523"/>
                  </a:lnTo>
                  <a:lnTo>
                    <a:pt x="0" y="19057"/>
                  </a:lnTo>
                  <a:lnTo>
                    <a:pt x="94719" y="113776"/>
                  </a:lnTo>
                  <a:lnTo>
                    <a:pt x="29821" y="113776"/>
                  </a:lnTo>
                  <a:lnTo>
                    <a:pt x="23789" y="119807"/>
                  </a:lnTo>
                  <a:lnTo>
                    <a:pt x="23789" y="134697"/>
                  </a:lnTo>
                  <a:lnTo>
                    <a:pt x="29821" y="140718"/>
                  </a:lnTo>
                  <a:lnTo>
                    <a:pt x="134697" y="140718"/>
                  </a:lnTo>
                  <a:lnTo>
                    <a:pt x="140728" y="134697"/>
                  </a:lnTo>
                  <a:lnTo>
                    <a:pt x="140728" y="94719"/>
                  </a:lnTo>
                  <a:lnTo>
                    <a:pt x="113776" y="94719"/>
                  </a:lnTo>
                  <a:lnTo>
                    <a:pt x="19046" y="0"/>
                  </a:lnTo>
                  <a:close/>
                </a:path>
                <a:path w="140970" h="140970">
                  <a:moveTo>
                    <a:pt x="134697" y="23789"/>
                  </a:moveTo>
                  <a:lnTo>
                    <a:pt x="119807" y="23789"/>
                  </a:lnTo>
                  <a:lnTo>
                    <a:pt x="113776" y="29831"/>
                  </a:lnTo>
                  <a:lnTo>
                    <a:pt x="113776" y="94719"/>
                  </a:lnTo>
                  <a:lnTo>
                    <a:pt x="140728" y="94719"/>
                  </a:lnTo>
                  <a:lnTo>
                    <a:pt x="140728" y="29831"/>
                  </a:lnTo>
                  <a:lnTo>
                    <a:pt x="134697" y="2378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3"/>
            <p:cNvSpPr/>
            <p:nvPr/>
          </p:nvSpPr>
          <p:spPr>
            <a:xfrm>
              <a:off x="5678320" y="5335519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20920" y="23800"/>
                  </a:moveTo>
                  <a:lnTo>
                    <a:pt x="6041" y="23800"/>
                  </a:lnTo>
                  <a:lnTo>
                    <a:pt x="0" y="29831"/>
                  </a:lnTo>
                  <a:lnTo>
                    <a:pt x="0" y="134697"/>
                  </a:lnTo>
                  <a:lnTo>
                    <a:pt x="6041" y="140739"/>
                  </a:lnTo>
                  <a:lnTo>
                    <a:pt x="110907" y="140739"/>
                  </a:lnTo>
                  <a:lnTo>
                    <a:pt x="116938" y="134697"/>
                  </a:lnTo>
                  <a:lnTo>
                    <a:pt x="116938" y="119818"/>
                  </a:lnTo>
                  <a:lnTo>
                    <a:pt x="110907" y="113787"/>
                  </a:lnTo>
                  <a:lnTo>
                    <a:pt x="45998" y="113787"/>
                  </a:lnTo>
                  <a:lnTo>
                    <a:pt x="65063" y="94719"/>
                  </a:lnTo>
                  <a:lnTo>
                    <a:pt x="26952" y="94719"/>
                  </a:lnTo>
                  <a:lnTo>
                    <a:pt x="26952" y="29831"/>
                  </a:lnTo>
                  <a:lnTo>
                    <a:pt x="20920" y="23800"/>
                  </a:lnTo>
                  <a:close/>
                </a:path>
                <a:path w="140970" h="140970">
                  <a:moveTo>
                    <a:pt x="130194" y="0"/>
                  </a:moveTo>
                  <a:lnTo>
                    <a:pt x="121661" y="0"/>
                  </a:lnTo>
                  <a:lnTo>
                    <a:pt x="26952" y="94719"/>
                  </a:lnTo>
                  <a:lnTo>
                    <a:pt x="65063" y="94719"/>
                  </a:lnTo>
                  <a:lnTo>
                    <a:pt x="140718" y="19057"/>
                  </a:lnTo>
                  <a:lnTo>
                    <a:pt x="140718" y="10533"/>
                  </a:lnTo>
                  <a:lnTo>
                    <a:pt x="13019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4"/>
            <p:cNvSpPr/>
            <p:nvPr/>
          </p:nvSpPr>
          <p:spPr>
            <a:xfrm>
              <a:off x="5927181" y="5089346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132016" y="0"/>
                  </a:moveTo>
                  <a:lnTo>
                    <a:pt x="27140" y="0"/>
                  </a:lnTo>
                  <a:lnTo>
                    <a:pt x="21109" y="6041"/>
                  </a:lnTo>
                  <a:lnTo>
                    <a:pt x="21109" y="20920"/>
                  </a:lnTo>
                  <a:lnTo>
                    <a:pt x="27140" y="26952"/>
                  </a:lnTo>
                  <a:lnTo>
                    <a:pt x="92039" y="26952"/>
                  </a:lnTo>
                  <a:lnTo>
                    <a:pt x="0" y="119001"/>
                  </a:lnTo>
                  <a:lnTo>
                    <a:pt x="0" y="127524"/>
                  </a:lnTo>
                  <a:lnTo>
                    <a:pt x="7895" y="135419"/>
                  </a:lnTo>
                  <a:lnTo>
                    <a:pt x="11350" y="136739"/>
                  </a:lnTo>
                  <a:lnTo>
                    <a:pt x="18240" y="136739"/>
                  </a:lnTo>
                  <a:lnTo>
                    <a:pt x="21685" y="135419"/>
                  </a:lnTo>
                  <a:lnTo>
                    <a:pt x="111096" y="46009"/>
                  </a:lnTo>
                  <a:lnTo>
                    <a:pt x="138048" y="46009"/>
                  </a:lnTo>
                  <a:lnTo>
                    <a:pt x="138048" y="6041"/>
                  </a:lnTo>
                  <a:lnTo>
                    <a:pt x="132016" y="0"/>
                  </a:lnTo>
                  <a:close/>
                </a:path>
                <a:path w="138429" h="137160">
                  <a:moveTo>
                    <a:pt x="138048" y="46009"/>
                  </a:moveTo>
                  <a:lnTo>
                    <a:pt x="111096" y="46009"/>
                  </a:lnTo>
                  <a:lnTo>
                    <a:pt x="111096" y="110907"/>
                  </a:lnTo>
                  <a:lnTo>
                    <a:pt x="117127" y="116938"/>
                  </a:lnTo>
                  <a:lnTo>
                    <a:pt x="132016" y="116938"/>
                  </a:lnTo>
                  <a:lnTo>
                    <a:pt x="138048" y="110907"/>
                  </a:lnTo>
                  <a:lnTo>
                    <a:pt x="138048" y="4600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57865" y="3579813"/>
            <a:ext cx="398306" cy="400289"/>
            <a:chOff x="4025178" y="4405553"/>
            <a:chExt cx="398306" cy="400289"/>
          </a:xfrm>
        </p:grpSpPr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90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522423" y="2877721"/>
            <a:ext cx="161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к ПК,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системе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3065776" y="2150157"/>
            <a:ext cx="403531" cy="461665"/>
            <a:chOff x="3064064" y="2150157"/>
            <a:chExt cx="403531" cy="461665"/>
          </a:xfrm>
        </p:grpSpPr>
        <p:sp>
          <p:nvSpPr>
            <p:cNvPr id="76" name="object 38"/>
            <p:cNvSpPr/>
            <p:nvPr/>
          </p:nvSpPr>
          <p:spPr>
            <a:xfrm>
              <a:off x="3064064" y="2178590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07217" y="2150157"/>
              <a:ext cx="277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2">
                      <a:lumMod val="50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  <a:endParaRPr lang="ru-RU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57865" y="2866137"/>
            <a:ext cx="403531" cy="404800"/>
            <a:chOff x="557865" y="2866137"/>
            <a:chExt cx="403531" cy="40480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634313" y="2953234"/>
              <a:ext cx="249238" cy="249084"/>
              <a:chOff x="-3230563" y="17463"/>
              <a:chExt cx="5140325" cy="5137150"/>
            </a:xfrm>
            <a:solidFill>
              <a:srgbClr val="565656"/>
            </a:solidFill>
          </p:grpSpPr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-1252538" y="2578101"/>
                <a:ext cx="700088" cy="708025"/>
              </a:xfrm>
              <a:custGeom>
                <a:avLst/>
                <a:gdLst>
                  <a:gd name="T0" fmla="*/ 145 w 883"/>
                  <a:gd name="T1" fmla="*/ 0 h 892"/>
                  <a:gd name="T2" fmla="*/ 177 w 883"/>
                  <a:gd name="T3" fmla="*/ 4 h 892"/>
                  <a:gd name="T4" fmla="*/ 208 w 883"/>
                  <a:gd name="T5" fmla="*/ 14 h 892"/>
                  <a:gd name="T6" fmla="*/ 236 w 883"/>
                  <a:gd name="T7" fmla="*/ 32 h 892"/>
                  <a:gd name="T8" fmla="*/ 259 w 883"/>
                  <a:gd name="T9" fmla="*/ 55 h 892"/>
                  <a:gd name="T10" fmla="*/ 847 w 883"/>
                  <a:gd name="T11" fmla="*/ 648 h 892"/>
                  <a:gd name="T12" fmla="*/ 867 w 883"/>
                  <a:gd name="T13" fmla="*/ 677 h 892"/>
                  <a:gd name="T14" fmla="*/ 879 w 883"/>
                  <a:gd name="T15" fmla="*/ 711 h 892"/>
                  <a:gd name="T16" fmla="*/ 883 w 883"/>
                  <a:gd name="T17" fmla="*/ 744 h 892"/>
                  <a:gd name="T18" fmla="*/ 879 w 883"/>
                  <a:gd name="T19" fmla="*/ 778 h 892"/>
                  <a:gd name="T20" fmla="*/ 867 w 883"/>
                  <a:gd name="T21" fmla="*/ 811 h 892"/>
                  <a:gd name="T22" fmla="*/ 847 w 883"/>
                  <a:gd name="T23" fmla="*/ 841 h 892"/>
                  <a:gd name="T24" fmla="*/ 822 w 883"/>
                  <a:gd name="T25" fmla="*/ 864 h 892"/>
                  <a:gd name="T26" fmla="*/ 792 w 883"/>
                  <a:gd name="T27" fmla="*/ 880 h 892"/>
                  <a:gd name="T28" fmla="*/ 763 w 883"/>
                  <a:gd name="T29" fmla="*/ 888 h 892"/>
                  <a:gd name="T30" fmla="*/ 729 w 883"/>
                  <a:gd name="T31" fmla="*/ 892 h 892"/>
                  <a:gd name="T32" fmla="*/ 698 w 883"/>
                  <a:gd name="T33" fmla="*/ 886 h 892"/>
                  <a:gd name="T34" fmla="*/ 666 w 883"/>
                  <a:gd name="T35" fmla="*/ 874 h 892"/>
                  <a:gd name="T36" fmla="*/ 639 w 883"/>
                  <a:gd name="T37" fmla="*/ 854 h 892"/>
                  <a:gd name="T38" fmla="*/ 51 w 883"/>
                  <a:gd name="T39" fmla="*/ 260 h 892"/>
                  <a:gd name="T40" fmla="*/ 41 w 883"/>
                  <a:gd name="T41" fmla="*/ 252 h 892"/>
                  <a:gd name="T42" fmla="*/ 33 w 883"/>
                  <a:gd name="T43" fmla="*/ 242 h 892"/>
                  <a:gd name="T44" fmla="*/ 14 w 883"/>
                  <a:gd name="T45" fmla="*/ 213 h 892"/>
                  <a:gd name="T46" fmla="*/ 4 w 883"/>
                  <a:gd name="T47" fmla="*/ 181 h 892"/>
                  <a:gd name="T48" fmla="*/ 0 w 883"/>
                  <a:gd name="T49" fmla="*/ 150 h 892"/>
                  <a:gd name="T50" fmla="*/ 2 w 883"/>
                  <a:gd name="T51" fmla="*/ 118 h 892"/>
                  <a:gd name="T52" fmla="*/ 12 w 883"/>
                  <a:gd name="T53" fmla="*/ 87 h 892"/>
                  <a:gd name="T54" fmla="*/ 29 w 883"/>
                  <a:gd name="T55" fmla="*/ 59 h 892"/>
                  <a:gd name="T56" fmla="*/ 53 w 883"/>
                  <a:gd name="T57" fmla="*/ 34 h 892"/>
                  <a:gd name="T58" fmla="*/ 82 w 883"/>
                  <a:gd name="T59" fmla="*/ 16 h 892"/>
                  <a:gd name="T60" fmla="*/ 112 w 883"/>
                  <a:gd name="T61" fmla="*/ 4 h 892"/>
                  <a:gd name="T62" fmla="*/ 145 w 883"/>
                  <a:gd name="T63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3" h="892">
                    <a:moveTo>
                      <a:pt x="145" y="0"/>
                    </a:moveTo>
                    <a:lnTo>
                      <a:pt x="177" y="4"/>
                    </a:lnTo>
                    <a:lnTo>
                      <a:pt x="208" y="14"/>
                    </a:lnTo>
                    <a:lnTo>
                      <a:pt x="236" y="32"/>
                    </a:lnTo>
                    <a:lnTo>
                      <a:pt x="259" y="55"/>
                    </a:lnTo>
                    <a:lnTo>
                      <a:pt x="847" y="648"/>
                    </a:lnTo>
                    <a:lnTo>
                      <a:pt x="867" y="677"/>
                    </a:lnTo>
                    <a:lnTo>
                      <a:pt x="879" y="711"/>
                    </a:lnTo>
                    <a:lnTo>
                      <a:pt x="883" y="744"/>
                    </a:lnTo>
                    <a:lnTo>
                      <a:pt x="879" y="778"/>
                    </a:lnTo>
                    <a:lnTo>
                      <a:pt x="867" y="811"/>
                    </a:lnTo>
                    <a:lnTo>
                      <a:pt x="847" y="841"/>
                    </a:lnTo>
                    <a:lnTo>
                      <a:pt x="822" y="864"/>
                    </a:lnTo>
                    <a:lnTo>
                      <a:pt x="792" y="880"/>
                    </a:lnTo>
                    <a:lnTo>
                      <a:pt x="763" y="888"/>
                    </a:lnTo>
                    <a:lnTo>
                      <a:pt x="729" y="892"/>
                    </a:lnTo>
                    <a:lnTo>
                      <a:pt x="698" y="886"/>
                    </a:lnTo>
                    <a:lnTo>
                      <a:pt x="666" y="874"/>
                    </a:lnTo>
                    <a:lnTo>
                      <a:pt x="639" y="854"/>
                    </a:lnTo>
                    <a:lnTo>
                      <a:pt x="51" y="260"/>
                    </a:lnTo>
                    <a:lnTo>
                      <a:pt x="41" y="252"/>
                    </a:lnTo>
                    <a:lnTo>
                      <a:pt x="33" y="242"/>
                    </a:lnTo>
                    <a:lnTo>
                      <a:pt x="14" y="213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2" y="118"/>
                    </a:lnTo>
                    <a:lnTo>
                      <a:pt x="12" y="87"/>
                    </a:lnTo>
                    <a:lnTo>
                      <a:pt x="29" y="59"/>
                    </a:lnTo>
                    <a:lnTo>
                      <a:pt x="53" y="34"/>
                    </a:lnTo>
                    <a:lnTo>
                      <a:pt x="82" y="16"/>
                    </a:lnTo>
                    <a:lnTo>
                      <a:pt x="112" y="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-2060575" y="1770063"/>
                <a:ext cx="2800350" cy="2806700"/>
              </a:xfrm>
              <a:custGeom>
                <a:avLst/>
                <a:gdLst>
                  <a:gd name="T0" fmla="*/ 1149 w 3528"/>
                  <a:gd name="T1" fmla="*/ 433 h 3536"/>
                  <a:gd name="T2" fmla="*/ 1011 w 3528"/>
                  <a:gd name="T3" fmla="*/ 806 h 3536"/>
                  <a:gd name="T4" fmla="*/ 989 w 3528"/>
                  <a:gd name="T5" fmla="*/ 983 h 3536"/>
                  <a:gd name="T6" fmla="*/ 812 w 3528"/>
                  <a:gd name="T7" fmla="*/ 1010 h 3536"/>
                  <a:gd name="T8" fmla="*/ 435 w 3528"/>
                  <a:gd name="T9" fmla="*/ 1148 h 3536"/>
                  <a:gd name="T10" fmla="*/ 443 w 3528"/>
                  <a:gd name="T11" fmla="*/ 1616 h 3536"/>
                  <a:gd name="T12" fmla="*/ 584 w 3528"/>
                  <a:gd name="T13" fmla="*/ 1723 h 3536"/>
                  <a:gd name="T14" fmla="*/ 519 w 3528"/>
                  <a:gd name="T15" fmla="*/ 1892 h 3536"/>
                  <a:gd name="T16" fmla="*/ 348 w 3528"/>
                  <a:gd name="T17" fmla="*/ 2152 h 3536"/>
                  <a:gd name="T18" fmla="*/ 627 w 3528"/>
                  <a:gd name="T19" fmla="*/ 2697 h 3536"/>
                  <a:gd name="T20" fmla="*/ 911 w 3528"/>
                  <a:gd name="T21" fmla="*/ 2500 h 3536"/>
                  <a:gd name="T22" fmla="*/ 1029 w 3528"/>
                  <a:gd name="T23" fmla="*/ 2622 h 3536"/>
                  <a:gd name="T24" fmla="*/ 834 w 3528"/>
                  <a:gd name="T25" fmla="*/ 2908 h 3536"/>
                  <a:gd name="T26" fmla="*/ 1375 w 3528"/>
                  <a:gd name="T27" fmla="*/ 3189 h 3536"/>
                  <a:gd name="T28" fmla="*/ 1634 w 3528"/>
                  <a:gd name="T29" fmla="*/ 3018 h 3536"/>
                  <a:gd name="T30" fmla="*/ 1786 w 3528"/>
                  <a:gd name="T31" fmla="*/ 2943 h 3536"/>
                  <a:gd name="T32" fmla="*/ 1908 w 3528"/>
                  <a:gd name="T33" fmla="*/ 3057 h 3536"/>
                  <a:gd name="T34" fmla="*/ 2270 w 3528"/>
                  <a:gd name="T35" fmla="*/ 3150 h 3536"/>
                  <a:gd name="T36" fmla="*/ 2541 w 3528"/>
                  <a:gd name="T37" fmla="*/ 2750 h 3536"/>
                  <a:gd name="T38" fmla="*/ 2508 w 3528"/>
                  <a:gd name="T39" fmla="*/ 2597 h 3536"/>
                  <a:gd name="T40" fmla="*/ 2647 w 3528"/>
                  <a:gd name="T41" fmla="*/ 2498 h 3536"/>
                  <a:gd name="T42" fmla="*/ 2976 w 3528"/>
                  <a:gd name="T43" fmla="*/ 2599 h 3536"/>
                  <a:gd name="T44" fmla="*/ 3208 w 3528"/>
                  <a:gd name="T45" fmla="*/ 2034 h 3536"/>
                  <a:gd name="T46" fmla="*/ 2982 w 3528"/>
                  <a:gd name="T47" fmla="*/ 1868 h 3536"/>
                  <a:gd name="T48" fmla="*/ 2964 w 3528"/>
                  <a:gd name="T49" fmla="*/ 1679 h 3536"/>
                  <a:gd name="T50" fmla="*/ 3227 w 3528"/>
                  <a:gd name="T51" fmla="*/ 1616 h 3536"/>
                  <a:gd name="T52" fmla="*/ 3041 w 3528"/>
                  <a:gd name="T53" fmla="*/ 1040 h 3536"/>
                  <a:gd name="T54" fmla="*/ 2692 w 3528"/>
                  <a:gd name="T55" fmla="*/ 1020 h 3536"/>
                  <a:gd name="T56" fmla="*/ 2541 w 3528"/>
                  <a:gd name="T57" fmla="*/ 983 h 3536"/>
                  <a:gd name="T58" fmla="*/ 2519 w 3528"/>
                  <a:gd name="T59" fmla="*/ 806 h 3536"/>
                  <a:gd name="T60" fmla="*/ 2384 w 3528"/>
                  <a:gd name="T61" fmla="*/ 433 h 3536"/>
                  <a:gd name="T62" fmla="*/ 1912 w 3528"/>
                  <a:gd name="T63" fmla="*/ 439 h 3536"/>
                  <a:gd name="T64" fmla="*/ 1805 w 3528"/>
                  <a:gd name="T65" fmla="*/ 579 h 3536"/>
                  <a:gd name="T66" fmla="*/ 1636 w 3528"/>
                  <a:gd name="T67" fmla="*/ 516 h 3536"/>
                  <a:gd name="T68" fmla="*/ 1776 w 3528"/>
                  <a:gd name="T69" fmla="*/ 0 h 3536"/>
                  <a:gd name="T70" fmla="*/ 2374 w 3528"/>
                  <a:gd name="T71" fmla="*/ 117 h 3536"/>
                  <a:gd name="T72" fmla="*/ 2970 w 3528"/>
                  <a:gd name="T73" fmla="*/ 485 h 3536"/>
                  <a:gd name="T74" fmla="*/ 3375 w 3528"/>
                  <a:gd name="T75" fmla="*/ 1055 h 3536"/>
                  <a:gd name="T76" fmla="*/ 3526 w 3528"/>
                  <a:gd name="T77" fmla="*/ 1762 h 3536"/>
                  <a:gd name="T78" fmla="*/ 3528 w 3528"/>
                  <a:gd name="T79" fmla="*/ 1764 h 3536"/>
                  <a:gd name="T80" fmla="*/ 3477 w 3528"/>
                  <a:gd name="T81" fmla="*/ 2195 h 3536"/>
                  <a:gd name="T82" fmla="*/ 3188 w 3528"/>
                  <a:gd name="T83" fmla="*/ 2813 h 3536"/>
                  <a:gd name="T84" fmla="*/ 2692 w 3528"/>
                  <a:gd name="T85" fmla="*/ 3272 h 3536"/>
                  <a:gd name="T86" fmla="*/ 2051 w 3528"/>
                  <a:gd name="T87" fmla="*/ 3512 h 3536"/>
                  <a:gd name="T88" fmla="*/ 1339 w 3528"/>
                  <a:gd name="T89" fmla="*/ 3485 h 3536"/>
                  <a:gd name="T90" fmla="*/ 722 w 3528"/>
                  <a:gd name="T91" fmla="*/ 3195 h 3536"/>
                  <a:gd name="T92" fmla="*/ 266 w 3528"/>
                  <a:gd name="T93" fmla="*/ 2699 h 3536"/>
                  <a:gd name="T94" fmla="*/ 24 w 3528"/>
                  <a:gd name="T95" fmla="*/ 2057 h 3536"/>
                  <a:gd name="T96" fmla="*/ 26 w 3528"/>
                  <a:gd name="T97" fmla="*/ 1467 h 3536"/>
                  <a:gd name="T98" fmla="*/ 287 w 3528"/>
                  <a:gd name="T99" fmla="*/ 807 h 3536"/>
                  <a:gd name="T100" fmla="*/ 777 w 3528"/>
                  <a:gd name="T101" fmla="*/ 309 h 3536"/>
                  <a:gd name="T102" fmla="*/ 1430 w 3528"/>
                  <a:gd name="T103" fmla="*/ 38 h 3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8" h="3536">
                    <a:moveTo>
                      <a:pt x="1619" y="306"/>
                    </a:moveTo>
                    <a:lnTo>
                      <a:pt x="1497" y="321"/>
                    </a:lnTo>
                    <a:lnTo>
                      <a:pt x="1379" y="349"/>
                    </a:lnTo>
                    <a:lnTo>
                      <a:pt x="1263" y="386"/>
                    </a:lnTo>
                    <a:lnTo>
                      <a:pt x="1149" y="433"/>
                    </a:lnTo>
                    <a:lnTo>
                      <a:pt x="1040" y="489"/>
                    </a:lnTo>
                    <a:lnTo>
                      <a:pt x="936" y="556"/>
                    </a:lnTo>
                    <a:lnTo>
                      <a:pt x="838" y="628"/>
                    </a:lnTo>
                    <a:lnTo>
                      <a:pt x="987" y="774"/>
                    </a:lnTo>
                    <a:lnTo>
                      <a:pt x="1011" y="806"/>
                    </a:lnTo>
                    <a:lnTo>
                      <a:pt x="1027" y="841"/>
                    </a:lnTo>
                    <a:lnTo>
                      <a:pt x="1033" y="878"/>
                    </a:lnTo>
                    <a:lnTo>
                      <a:pt x="1027" y="916"/>
                    </a:lnTo>
                    <a:lnTo>
                      <a:pt x="1013" y="951"/>
                    </a:lnTo>
                    <a:lnTo>
                      <a:pt x="989" y="983"/>
                    </a:lnTo>
                    <a:lnTo>
                      <a:pt x="958" y="1008"/>
                    </a:lnTo>
                    <a:lnTo>
                      <a:pt x="922" y="1022"/>
                    </a:lnTo>
                    <a:lnTo>
                      <a:pt x="885" y="1028"/>
                    </a:lnTo>
                    <a:lnTo>
                      <a:pt x="848" y="1022"/>
                    </a:lnTo>
                    <a:lnTo>
                      <a:pt x="812" y="1010"/>
                    </a:lnTo>
                    <a:lnTo>
                      <a:pt x="781" y="987"/>
                    </a:lnTo>
                    <a:lnTo>
                      <a:pt x="629" y="837"/>
                    </a:lnTo>
                    <a:lnTo>
                      <a:pt x="557" y="935"/>
                    </a:lnTo>
                    <a:lnTo>
                      <a:pt x="490" y="1040"/>
                    </a:lnTo>
                    <a:lnTo>
                      <a:pt x="435" y="1148"/>
                    </a:lnTo>
                    <a:lnTo>
                      <a:pt x="387" y="1260"/>
                    </a:lnTo>
                    <a:lnTo>
                      <a:pt x="350" y="1374"/>
                    </a:lnTo>
                    <a:lnTo>
                      <a:pt x="323" y="1494"/>
                    </a:lnTo>
                    <a:lnTo>
                      <a:pt x="305" y="1616"/>
                    </a:lnTo>
                    <a:lnTo>
                      <a:pt x="443" y="1616"/>
                    </a:lnTo>
                    <a:lnTo>
                      <a:pt x="482" y="1620"/>
                    </a:lnTo>
                    <a:lnTo>
                      <a:pt x="517" y="1636"/>
                    </a:lnTo>
                    <a:lnTo>
                      <a:pt x="547" y="1658"/>
                    </a:lnTo>
                    <a:lnTo>
                      <a:pt x="568" y="1687"/>
                    </a:lnTo>
                    <a:lnTo>
                      <a:pt x="584" y="1723"/>
                    </a:lnTo>
                    <a:lnTo>
                      <a:pt x="590" y="1762"/>
                    </a:lnTo>
                    <a:lnTo>
                      <a:pt x="584" y="1803"/>
                    </a:lnTo>
                    <a:lnTo>
                      <a:pt x="566" y="1847"/>
                    </a:lnTo>
                    <a:lnTo>
                      <a:pt x="547" y="1872"/>
                    </a:lnTo>
                    <a:lnTo>
                      <a:pt x="519" y="1892"/>
                    </a:lnTo>
                    <a:lnTo>
                      <a:pt x="488" y="1906"/>
                    </a:lnTo>
                    <a:lnTo>
                      <a:pt x="454" y="1910"/>
                    </a:lnTo>
                    <a:lnTo>
                      <a:pt x="303" y="1910"/>
                    </a:lnTo>
                    <a:lnTo>
                      <a:pt x="321" y="2032"/>
                    </a:lnTo>
                    <a:lnTo>
                      <a:pt x="348" y="2152"/>
                    </a:lnTo>
                    <a:lnTo>
                      <a:pt x="386" y="2270"/>
                    </a:lnTo>
                    <a:lnTo>
                      <a:pt x="433" y="2384"/>
                    </a:lnTo>
                    <a:lnTo>
                      <a:pt x="488" y="2492"/>
                    </a:lnTo>
                    <a:lnTo>
                      <a:pt x="553" y="2597"/>
                    </a:lnTo>
                    <a:lnTo>
                      <a:pt x="627" y="2697"/>
                    </a:lnTo>
                    <a:lnTo>
                      <a:pt x="779" y="2542"/>
                    </a:lnTo>
                    <a:lnTo>
                      <a:pt x="808" y="2520"/>
                    </a:lnTo>
                    <a:lnTo>
                      <a:pt x="840" y="2504"/>
                    </a:lnTo>
                    <a:lnTo>
                      <a:pt x="875" y="2498"/>
                    </a:lnTo>
                    <a:lnTo>
                      <a:pt x="911" y="2500"/>
                    </a:lnTo>
                    <a:lnTo>
                      <a:pt x="944" y="2510"/>
                    </a:lnTo>
                    <a:lnTo>
                      <a:pt x="976" y="2530"/>
                    </a:lnTo>
                    <a:lnTo>
                      <a:pt x="1001" y="2557"/>
                    </a:lnTo>
                    <a:lnTo>
                      <a:pt x="1019" y="2589"/>
                    </a:lnTo>
                    <a:lnTo>
                      <a:pt x="1029" y="2622"/>
                    </a:lnTo>
                    <a:lnTo>
                      <a:pt x="1029" y="2658"/>
                    </a:lnTo>
                    <a:lnTo>
                      <a:pt x="1023" y="2691"/>
                    </a:lnTo>
                    <a:lnTo>
                      <a:pt x="1007" y="2725"/>
                    </a:lnTo>
                    <a:lnTo>
                      <a:pt x="985" y="2752"/>
                    </a:lnTo>
                    <a:lnTo>
                      <a:pt x="834" y="2908"/>
                    </a:lnTo>
                    <a:lnTo>
                      <a:pt x="932" y="2983"/>
                    </a:lnTo>
                    <a:lnTo>
                      <a:pt x="1036" y="3048"/>
                    </a:lnTo>
                    <a:lnTo>
                      <a:pt x="1145" y="3105"/>
                    </a:lnTo>
                    <a:lnTo>
                      <a:pt x="1259" y="3150"/>
                    </a:lnTo>
                    <a:lnTo>
                      <a:pt x="1375" y="3189"/>
                    </a:lnTo>
                    <a:lnTo>
                      <a:pt x="1495" y="3217"/>
                    </a:lnTo>
                    <a:lnTo>
                      <a:pt x="1617" y="3235"/>
                    </a:lnTo>
                    <a:lnTo>
                      <a:pt x="1617" y="3089"/>
                    </a:lnTo>
                    <a:lnTo>
                      <a:pt x="1623" y="3051"/>
                    </a:lnTo>
                    <a:lnTo>
                      <a:pt x="1634" y="3018"/>
                    </a:lnTo>
                    <a:lnTo>
                      <a:pt x="1656" y="2990"/>
                    </a:lnTo>
                    <a:lnTo>
                      <a:pt x="1682" y="2967"/>
                    </a:lnTo>
                    <a:lnTo>
                      <a:pt x="1713" y="2951"/>
                    </a:lnTo>
                    <a:lnTo>
                      <a:pt x="1748" y="2941"/>
                    </a:lnTo>
                    <a:lnTo>
                      <a:pt x="1786" y="2943"/>
                    </a:lnTo>
                    <a:lnTo>
                      <a:pt x="1821" y="2953"/>
                    </a:lnTo>
                    <a:lnTo>
                      <a:pt x="1851" y="2969"/>
                    </a:lnTo>
                    <a:lnTo>
                      <a:pt x="1876" y="2994"/>
                    </a:lnTo>
                    <a:lnTo>
                      <a:pt x="1894" y="3024"/>
                    </a:lnTo>
                    <a:lnTo>
                      <a:pt x="1908" y="3057"/>
                    </a:lnTo>
                    <a:lnTo>
                      <a:pt x="1912" y="3093"/>
                    </a:lnTo>
                    <a:lnTo>
                      <a:pt x="1912" y="3235"/>
                    </a:lnTo>
                    <a:lnTo>
                      <a:pt x="2034" y="3217"/>
                    </a:lnTo>
                    <a:lnTo>
                      <a:pt x="2154" y="3189"/>
                    </a:lnTo>
                    <a:lnTo>
                      <a:pt x="2270" y="3150"/>
                    </a:lnTo>
                    <a:lnTo>
                      <a:pt x="2382" y="3105"/>
                    </a:lnTo>
                    <a:lnTo>
                      <a:pt x="2492" y="3048"/>
                    </a:lnTo>
                    <a:lnTo>
                      <a:pt x="2596" y="2983"/>
                    </a:lnTo>
                    <a:lnTo>
                      <a:pt x="2694" y="2908"/>
                    </a:lnTo>
                    <a:lnTo>
                      <a:pt x="2541" y="2750"/>
                    </a:lnTo>
                    <a:lnTo>
                      <a:pt x="2519" y="2723"/>
                    </a:lnTo>
                    <a:lnTo>
                      <a:pt x="2506" y="2693"/>
                    </a:lnTo>
                    <a:lnTo>
                      <a:pt x="2500" y="2660"/>
                    </a:lnTo>
                    <a:lnTo>
                      <a:pt x="2500" y="2628"/>
                    </a:lnTo>
                    <a:lnTo>
                      <a:pt x="2508" y="2597"/>
                    </a:lnTo>
                    <a:lnTo>
                      <a:pt x="2521" y="2567"/>
                    </a:lnTo>
                    <a:lnTo>
                      <a:pt x="2543" y="2542"/>
                    </a:lnTo>
                    <a:lnTo>
                      <a:pt x="2574" y="2518"/>
                    </a:lnTo>
                    <a:lnTo>
                      <a:pt x="2610" y="2504"/>
                    </a:lnTo>
                    <a:lnTo>
                      <a:pt x="2647" y="2498"/>
                    </a:lnTo>
                    <a:lnTo>
                      <a:pt x="2685" y="2504"/>
                    </a:lnTo>
                    <a:lnTo>
                      <a:pt x="2720" y="2520"/>
                    </a:lnTo>
                    <a:lnTo>
                      <a:pt x="2751" y="2544"/>
                    </a:lnTo>
                    <a:lnTo>
                      <a:pt x="2901" y="2699"/>
                    </a:lnTo>
                    <a:lnTo>
                      <a:pt x="2976" y="2599"/>
                    </a:lnTo>
                    <a:lnTo>
                      <a:pt x="3041" y="2494"/>
                    </a:lnTo>
                    <a:lnTo>
                      <a:pt x="3096" y="2386"/>
                    </a:lnTo>
                    <a:lnTo>
                      <a:pt x="3143" y="2272"/>
                    </a:lnTo>
                    <a:lnTo>
                      <a:pt x="3180" y="2154"/>
                    </a:lnTo>
                    <a:lnTo>
                      <a:pt x="3208" y="2034"/>
                    </a:lnTo>
                    <a:lnTo>
                      <a:pt x="3225" y="1912"/>
                    </a:lnTo>
                    <a:lnTo>
                      <a:pt x="3086" y="1912"/>
                    </a:lnTo>
                    <a:lnTo>
                      <a:pt x="3046" y="1906"/>
                    </a:lnTo>
                    <a:lnTo>
                      <a:pt x="3011" y="1892"/>
                    </a:lnTo>
                    <a:lnTo>
                      <a:pt x="2982" y="1868"/>
                    </a:lnTo>
                    <a:lnTo>
                      <a:pt x="2960" y="1839"/>
                    </a:lnTo>
                    <a:lnTo>
                      <a:pt x="2944" y="1803"/>
                    </a:lnTo>
                    <a:lnTo>
                      <a:pt x="2940" y="1764"/>
                    </a:lnTo>
                    <a:lnTo>
                      <a:pt x="2946" y="1723"/>
                    </a:lnTo>
                    <a:lnTo>
                      <a:pt x="2964" y="1679"/>
                    </a:lnTo>
                    <a:lnTo>
                      <a:pt x="2983" y="1654"/>
                    </a:lnTo>
                    <a:lnTo>
                      <a:pt x="3011" y="1634"/>
                    </a:lnTo>
                    <a:lnTo>
                      <a:pt x="3042" y="1620"/>
                    </a:lnTo>
                    <a:lnTo>
                      <a:pt x="3076" y="1616"/>
                    </a:lnTo>
                    <a:lnTo>
                      <a:pt x="3227" y="1616"/>
                    </a:lnTo>
                    <a:lnTo>
                      <a:pt x="3210" y="1494"/>
                    </a:lnTo>
                    <a:lnTo>
                      <a:pt x="3182" y="1376"/>
                    </a:lnTo>
                    <a:lnTo>
                      <a:pt x="3145" y="1260"/>
                    </a:lnTo>
                    <a:lnTo>
                      <a:pt x="3098" y="1148"/>
                    </a:lnTo>
                    <a:lnTo>
                      <a:pt x="3041" y="1040"/>
                    </a:lnTo>
                    <a:lnTo>
                      <a:pt x="2976" y="935"/>
                    </a:lnTo>
                    <a:lnTo>
                      <a:pt x="2901" y="837"/>
                    </a:lnTo>
                    <a:lnTo>
                      <a:pt x="2749" y="987"/>
                    </a:lnTo>
                    <a:lnTo>
                      <a:pt x="2724" y="1006"/>
                    </a:lnTo>
                    <a:lnTo>
                      <a:pt x="2692" y="1020"/>
                    </a:lnTo>
                    <a:lnTo>
                      <a:pt x="2661" y="1026"/>
                    </a:lnTo>
                    <a:lnTo>
                      <a:pt x="2629" y="1026"/>
                    </a:lnTo>
                    <a:lnTo>
                      <a:pt x="2598" y="1020"/>
                    </a:lnTo>
                    <a:lnTo>
                      <a:pt x="2569" y="1004"/>
                    </a:lnTo>
                    <a:lnTo>
                      <a:pt x="2541" y="983"/>
                    </a:lnTo>
                    <a:lnTo>
                      <a:pt x="2519" y="951"/>
                    </a:lnTo>
                    <a:lnTo>
                      <a:pt x="2504" y="916"/>
                    </a:lnTo>
                    <a:lnTo>
                      <a:pt x="2500" y="878"/>
                    </a:lnTo>
                    <a:lnTo>
                      <a:pt x="2506" y="841"/>
                    </a:lnTo>
                    <a:lnTo>
                      <a:pt x="2519" y="806"/>
                    </a:lnTo>
                    <a:lnTo>
                      <a:pt x="2545" y="774"/>
                    </a:lnTo>
                    <a:lnTo>
                      <a:pt x="2692" y="628"/>
                    </a:lnTo>
                    <a:lnTo>
                      <a:pt x="2594" y="556"/>
                    </a:lnTo>
                    <a:lnTo>
                      <a:pt x="2492" y="489"/>
                    </a:lnTo>
                    <a:lnTo>
                      <a:pt x="2384" y="433"/>
                    </a:lnTo>
                    <a:lnTo>
                      <a:pt x="2270" y="386"/>
                    </a:lnTo>
                    <a:lnTo>
                      <a:pt x="2154" y="349"/>
                    </a:lnTo>
                    <a:lnTo>
                      <a:pt x="2034" y="321"/>
                    </a:lnTo>
                    <a:lnTo>
                      <a:pt x="1912" y="306"/>
                    </a:lnTo>
                    <a:lnTo>
                      <a:pt x="1912" y="439"/>
                    </a:lnTo>
                    <a:lnTo>
                      <a:pt x="1908" y="477"/>
                    </a:lnTo>
                    <a:lnTo>
                      <a:pt x="1892" y="512"/>
                    </a:lnTo>
                    <a:lnTo>
                      <a:pt x="1870" y="542"/>
                    </a:lnTo>
                    <a:lnTo>
                      <a:pt x="1841" y="565"/>
                    </a:lnTo>
                    <a:lnTo>
                      <a:pt x="1805" y="579"/>
                    </a:lnTo>
                    <a:lnTo>
                      <a:pt x="1766" y="585"/>
                    </a:lnTo>
                    <a:lnTo>
                      <a:pt x="1725" y="579"/>
                    </a:lnTo>
                    <a:lnTo>
                      <a:pt x="1682" y="561"/>
                    </a:lnTo>
                    <a:lnTo>
                      <a:pt x="1656" y="542"/>
                    </a:lnTo>
                    <a:lnTo>
                      <a:pt x="1636" y="516"/>
                    </a:lnTo>
                    <a:lnTo>
                      <a:pt x="1623" y="485"/>
                    </a:lnTo>
                    <a:lnTo>
                      <a:pt x="1619" y="451"/>
                    </a:lnTo>
                    <a:lnTo>
                      <a:pt x="1619" y="306"/>
                    </a:lnTo>
                    <a:close/>
                    <a:moveTo>
                      <a:pt x="1750" y="0"/>
                    </a:moveTo>
                    <a:lnTo>
                      <a:pt x="1776" y="0"/>
                    </a:lnTo>
                    <a:lnTo>
                      <a:pt x="1802" y="8"/>
                    </a:lnTo>
                    <a:lnTo>
                      <a:pt x="1951" y="16"/>
                    </a:lnTo>
                    <a:lnTo>
                      <a:pt x="2097" y="38"/>
                    </a:lnTo>
                    <a:lnTo>
                      <a:pt x="2236" y="71"/>
                    </a:lnTo>
                    <a:lnTo>
                      <a:pt x="2374" y="117"/>
                    </a:lnTo>
                    <a:lnTo>
                      <a:pt x="2506" y="172"/>
                    </a:lnTo>
                    <a:lnTo>
                      <a:pt x="2629" y="235"/>
                    </a:lnTo>
                    <a:lnTo>
                      <a:pt x="2749" y="309"/>
                    </a:lnTo>
                    <a:lnTo>
                      <a:pt x="2864" y="394"/>
                    </a:lnTo>
                    <a:lnTo>
                      <a:pt x="2970" y="485"/>
                    </a:lnTo>
                    <a:lnTo>
                      <a:pt x="3068" y="585"/>
                    </a:lnTo>
                    <a:lnTo>
                      <a:pt x="3159" y="693"/>
                    </a:lnTo>
                    <a:lnTo>
                      <a:pt x="3239" y="807"/>
                    </a:lnTo>
                    <a:lnTo>
                      <a:pt x="3312" y="928"/>
                    </a:lnTo>
                    <a:lnTo>
                      <a:pt x="3375" y="1055"/>
                    </a:lnTo>
                    <a:lnTo>
                      <a:pt x="3428" y="1187"/>
                    </a:lnTo>
                    <a:lnTo>
                      <a:pt x="3469" y="1325"/>
                    </a:lnTo>
                    <a:lnTo>
                      <a:pt x="3501" y="1467"/>
                    </a:lnTo>
                    <a:lnTo>
                      <a:pt x="3520" y="1613"/>
                    </a:lnTo>
                    <a:lnTo>
                      <a:pt x="3526" y="1762"/>
                    </a:lnTo>
                    <a:lnTo>
                      <a:pt x="3526" y="1762"/>
                    </a:lnTo>
                    <a:lnTo>
                      <a:pt x="3528" y="1762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6"/>
                    </a:lnTo>
                    <a:lnTo>
                      <a:pt x="3528" y="1770"/>
                    </a:lnTo>
                    <a:lnTo>
                      <a:pt x="3522" y="1916"/>
                    </a:lnTo>
                    <a:lnTo>
                      <a:pt x="3505" y="2057"/>
                    </a:lnTo>
                    <a:lnTo>
                      <a:pt x="3477" y="2195"/>
                    </a:lnTo>
                    <a:lnTo>
                      <a:pt x="3438" y="2329"/>
                    </a:lnTo>
                    <a:lnTo>
                      <a:pt x="3389" y="2457"/>
                    </a:lnTo>
                    <a:lnTo>
                      <a:pt x="3332" y="2581"/>
                    </a:lnTo>
                    <a:lnTo>
                      <a:pt x="3263" y="2699"/>
                    </a:lnTo>
                    <a:lnTo>
                      <a:pt x="3188" y="2813"/>
                    </a:lnTo>
                    <a:lnTo>
                      <a:pt x="3103" y="2920"/>
                    </a:lnTo>
                    <a:lnTo>
                      <a:pt x="3011" y="3018"/>
                    </a:lnTo>
                    <a:lnTo>
                      <a:pt x="2913" y="3111"/>
                    </a:lnTo>
                    <a:lnTo>
                      <a:pt x="2806" y="3195"/>
                    </a:lnTo>
                    <a:lnTo>
                      <a:pt x="2692" y="3272"/>
                    </a:lnTo>
                    <a:lnTo>
                      <a:pt x="2574" y="3339"/>
                    </a:lnTo>
                    <a:lnTo>
                      <a:pt x="2451" y="3396"/>
                    </a:lnTo>
                    <a:lnTo>
                      <a:pt x="2323" y="3445"/>
                    </a:lnTo>
                    <a:lnTo>
                      <a:pt x="2189" y="3485"/>
                    </a:lnTo>
                    <a:lnTo>
                      <a:pt x="2051" y="3512"/>
                    </a:lnTo>
                    <a:lnTo>
                      <a:pt x="1910" y="3530"/>
                    </a:lnTo>
                    <a:lnTo>
                      <a:pt x="1764" y="3536"/>
                    </a:lnTo>
                    <a:lnTo>
                      <a:pt x="1619" y="3530"/>
                    </a:lnTo>
                    <a:lnTo>
                      <a:pt x="1477" y="3512"/>
                    </a:lnTo>
                    <a:lnTo>
                      <a:pt x="1339" y="3485"/>
                    </a:lnTo>
                    <a:lnTo>
                      <a:pt x="1206" y="3445"/>
                    </a:lnTo>
                    <a:lnTo>
                      <a:pt x="1078" y="3396"/>
                    </a:lnTo>
                    <a:lnTo>
                      <a:pt x="954" y="3339"/>
                    </a:lnTo>
                    <a:lnTo>
                      <a:pt x="836" y="3272"/>
                    </a:lnTo>
                    <a:lnTo>
                      <a:pt x="722" y="3195"/>
                    </a:lnTo>
                    <a:lnTo>
                      <a:pt x="616" y="3111"/>
                    </a:lnTo>
                    <a:lnTo>
                      <a:pt x="517" y="3018"/>
                    </a:lnTo>
                    <a:lnTo>
                      <a:pt x="425" y="2920"/>
                    </a:lnTo>
                    <a:lnTo>
                      <a:pt x="340" y="2813"/>
                    </a:lnTo>
                    <a:lnTo>
                      <a:pt x="266" y="2699"/>
                    </a:lnTo>
                    <a:lnTo>
                      <a:pt x="197" y="2581"/>
                    </a:lnTo>
                    <a:lnTo>
                      <a:pt x="140" y="2457"/>
                    </a:lnTo>
                    <a:lnTo>
                      <a:pt x="91" y="2329"/>
                    </a:lnTo>
                    <a:lnTo>
                      <a:pt x="51" y="2195"/>
                    </a:lnTo>
                    <a:lnTo>
                      <a:pt x="24" y="2057"/>
                    </a:lnTo>
                    <a:lnTo>
                      <a:pt x="6" y="1916"/>
                    </a:lnTo>
                    <a:lnTo>
                      <a:pt x="0" y="1770"/>
                    </a:lnTo>
                    <a:lnTo>
                      <a:pt x="0" y="1762"/>
                    </a:lnTo>
                    <a:lnTo>
                      <a:pt x="8" y="1613"/>
                    </a:lnTo>
                    <a:lnTo>
                      <a:pt x="26" y="1467"/>
                    </a:lnTo>
                    <a:lnTo>
                      <a:pt x="57" y="1325"/>
                    </a:lnTo>
                    <a:lnTo>
                      <a:pt x="98" y="1187"/>
                    </a:lnTo>
                    <a:lnTo>
                      <a:pt x="151" y="1055"/>
                    </a:lnTo>
                    <a:lnTo>
                      <a:pt x="214" y="928"/>
                    </a:lnTo>
                    <a:lnTo>
                      <a:pt x="287" y="807"/>
                    </a:lnTo>
                    <a:lnTo>
                      <a:pt x="368" y="693"/>
                    </a:lnTo>
                    <a:lnTo>
                      <a:pt x="458" y="585"/>
                    </a:lnTo>
                    <a:lnTo>
                      <a:pt x="557" y="485"/>
                    </a:lnTo>
                    <a:lnTo>
                      <a:pt x="663" y="394"/>
                    </a:lnTo>
                    <a:lnTo>
                      <a:pt x="777" y="309"/>
                    </a:lnTo>
                    <a:lnTo>
                      <a:pt x="895" y="235"/>
                    </a:lnTo>
                    <a:lnTo>
                      <a:pt x="1021" y="172"/>
                    </a:lnTo>
                    <a:lnTo>
                      <a:pt x="1153" y="117"/>
                    </a:lnTo>
                    <a:lnTo>
                      <a:pt x="1290" y="71"/>
                    </a:lnTo>
                    <a:lnTo>
                      <a:pt x="1430" y="38"/>
                    </a:lnTo>
                    <a:lnTo>
                      <a:pt x="1575" y="16"/>
                    </a:lnTo>
                    <a:lnTo>
                      <a:pt x="1725" y="8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8"/>
              <p:cNvSpPr>
                <a:spLocks noEditPoints="1"/>
              </p:cNvSpPr>
              <p:nvPr/>
            </p:nvSpPr>
            <p:spPr bwMode="auto">
              <a:xfrm>
                <a:off x="-3230563" y="17463"/>
                <a:ext cx="5140325" cy="5137150"/>
              </a:xfrm>
              <a:custGeom>
                <a:avLst/>
                <a:gdLst>
                  <a:gd name="T0" fmla="*/ 997 w 6476"/>
                  <a:gd name="T1" fmla="*/ 1813 h 6472"/>
                  <a:gd name="T2" fmla="*/ 798 w 6476"/>
                  <a:gd name="T3" fmla="*/ 1994 h 6472"/>
                  <a:gd name="T4" fmla="*/ 295 w 6476"/>
                  <a:gd name="T5" fmla="*/ 5610 h 6472"/>
                  <a:gd name="T6" fmla="*/ 336 w 6476"/>
                  <a:gd name="T7" fmla="*/ 5880 h 6472"/>
                  <a:gd name="T8" fmla="*/ 519 w 6476"/>
                  <a:gd name="T9" fmla="*/ 6080 h 6472"/>
                  <a:gd name="T10" fmla="*/ 802 w 6476"/>
                  <a:gd name="T11" fmla="*/ 6175 h 6472"/>
                  <a:gd name="T12" fmla="*/ 5874 w 6476"/>
                  <a:gd name="T13" fmla="*/ 6165 h 6472"/>
                  <a:gd name="T14" fmla="*/ 6075 w 6476"/>
                  <a:gd name="T15" fmla="*/ 6055 h 6472"/>
                  <a:gd name="T16" fmla="*/ 6173 w 6476"/>
                  <a:gd name="T17" fmla="*/ 5834 h 6472"/>
                  <a:gd name="T18" fmla="*/ 5741 w 6476"/>
                  <a:gd name="T19" fmla="*/ 2197 h 6472"/>
                  <a:gd name="T20" fmla="*/ 5633 w 6476"/>
                  <a:gd name="T21" fmla="*/ 1941 h 6472"/>
                  <a:gd name="T22" fmla="*/ 5410 w 6476"/>
                  <a:gd name="T23" fmla="*/ 1787 h 6472"/>
                  <a:gd name="T24" fmla="*/ 2061 w 6476"/>
                  <a:gd name="T25" fmla="*/ 1029 h 6472"/>
                  <a:gd name="T26" fmla="*/ 2061 w 6476"/>
                  <a:gd name="T27" fmla="*/ 1029 h 6472"/>
                  <a:gd name="T28" fmla="*/ 382 w 6476"/>
                  <a:gd name="T29" fmla="*/ 342 h 6472"/>
                  <a:gd name="T30" fmla="*/ 297 w 6476"/>
                  <a:gd name="T31" fmla="*/ 516 h 6472"/>
                  <a:gd name="T32" fmla="*/ 382 w 6476"/>
                  <a:gd name="T33" fmla="*/ 687 h 6472"/>
                  <a:gd name="T34" fmla="*/ 5951 w 6476"/>
                  <a:gd name="T35" fmla="*/ 736 h 6472"/>
                  <a:gd name="T36" fmla="*/ 6124 w 6476"/>
                  <a:gd name="T37" fmla="*/ 653 h 6472"/>
                  <a:gd name="T38" fmla="*/ 6166 w 6476"/>
                  <a:gd name="T39" fmla="*/ 464 h 6472"/>
                  <a:gd name="T40" fmla="*/ 6049 w 6476"/>
                  <a:gd name="T41" fmla="*/ 317 h 6472"/>
                  <a:gd name="T42" fmla="*/ 470 w 6476"/>
                  <a:gd name="T43" fmla="*/ 0 h 6472"/>
                  <a:gd name="T44" fmla="*/ 6167 w 6476"/>
                  <a:gd name="T45" fmla="*/ 47 h 6472"/>
                  <a:gd name="T46" fmla="*/ 6380 w 6476"/>
                  <a:gd name="T47" fmla="*/ 226 h 6472"/>
                  <a:gd name="T48" fmla="*/ 6466 w 6476"/>
                  <a:gd name="T49" fmla="*/ 500 h 6472"/>
                  <a:gd name="T50" fmla="*/ 6382 w 6476"/>
                  <a:gd name="T51" fmla="*/ 815 h 6472"/>
                  <a:gd name="T52" fmla="*/ 6217 w 6476"/>
                  <a:gd name="T53" fmla="*/ 966 h 6472"/>
                  <a:gd name="T54" fmla="*/ 6004 w 6476"/>
                  <a:gd name="T55" fmla="*/ 1029 h 6472"/>
                  <a:gd name="T56" fmla="*/ 5363 w 6476"/>
                  <a:gd name="T57" fmla="*/ 1476 h 6472"/>
                  <a:gd name="T58" fmla="*/ 5686 w 6476"/>
                  <a:gd name="T59" fmla="*/ 1592 h 6472"/>
                  <a:gd name="T60" fmla="*/ 5924 w 6476"/>
                  <a:gd name="T61" fmla="*/ 1834 h 6472"/>
                  <a:gd name="T62" fmla="*/ 6034 w 6476"/>
                  <a:gd name="T63" fmla="*/ 2163 h 6472"/>
                  <a:gd name="T64" fmla="*/ 6466 w 6476"/>
                  <a:gd name="T65" fmla="*/ 5870 h 6472"/>
                  <a:gd name="T66" fmla="*/ 6346 w 6476"/>
                  <a:gd name="T67" fmla="*/ 6189 h 6472"/>
                  <a:gd name="T68" fmla="*/ 6124 w 6476"/>
                  <a:gd name="T69" fmla="*/ 6385 h 6472"/>
                  <a:gd name="T70" fmla="*/ 5823 w 6476"/>
                  <a:gd name="T71" fmla="*/ 6470 h 6472"/>
                  <a:gd name="T72" fmla="*/ 684 w 6476"/>
                  <a:gd name="T73" fmla="*/ 6454 h 6472"/>
                  <a:gd name="T74" fmla="*/ 332 w 6476"/>
                  <a:gd name="T75" fmla="*/ 6309 h 6472"/>
                  <a:gd name="T76" fmla="*/ 100 w 6476"/>
                  <a:gd name="T77" fmla="*/ 6057 h 6472"/>
                  <a:gd name="T78" fmla="*/ 4 w 6476"/>
                  <a:gd name="T79" fmla="*/ 5746 h 6472"/>
                  <a:gd name="T80" fmla="*/ 454 w 6476"/>
                  <a:gd name="T81" fmla="*/ 2071 h 6472"/>
                  <a:gd name="T82" fmla="*/ 602 w 6476"/>
                  <a:gd name="T83" fmla="*/ 1762 h 6472"/>
                  <a:gd name="T84" fmla="*/ 863 w 6476"/>
                  <a:gd name="T85" fmla="*/ 1549 h 6472"/>
                  <a:gd name="T86" fmla="*/ 1200 w 6476"/>
                  <a:gd name="T87" fmla="*/ 1472 h 6472"/>
                  <a:gd name="T88" fmla="*/ 446 w 6476"/>
                  <a:gd name="T89" fmla="*/ 1025 h 6472"/>
                  <a:gd name="T90" fmla="*/ 189 w 6476"/>
                  <a:gd name="T91" fmla="*/ 907 h 6472"/>
                  <a:gd name="T92" fmla="*/ 31 w 6476"/>
                  <a:gd name="T93" fmla="*/ 675 h 6472"/>
                  <a:gd name="T94" fmla="*/ 26 w 6476"/>
                  <a:gd name="T95" fmla="*/ 376 h 6472"/>
                  <a:gd name="T96" fmla="*/ 161 w 6476"/>
                  <a:gd name="T97" fmla="*/ 132 h 6472"/>
                  <a:gd name="T98" fmla="*/ 364 w 6476"/>
                  <a:gd name="T99" fmla="*/ 18 h 6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76" h="6472">
                    <a:moveTo>
                      <a:pt x="1198" y="1766"/>
                    </a:moveTo>
                    <a:lnTo>
                      <a:pt x="1129" y="1771"/>
                    </a:lnTo>
                    <a:lnTo>
                      <a:pt x="1062" y="1787"/>
                    </a:lnTo>
                    <a:lnTo>
                      <a:pt x="997" y="1813"/>
                    </a:lnTo>
                    <a:lnTo>
                      <a:pt x="938" y="1846"/>
                    </a:lnTo>
                    <a:lnTo>
                      <a:pt x="885" y="1890"/>
                    </a:lnTo>
                    <a:lnTo>
                      <a:pt x="838" y="1939"/>
                    </a:lnTo>
                    <a:lnTo>
                      <a:pt x="798" y="1994"/>
                    </a:lnTo>
                    <a:lnTo>
                      <a:pt x="767" y="2055"/>
                    </a:lnTo>
                    <a:lnTo>
                      <a:pt x="743" y="2122"/>
                    </a:lnTo>
                    <a:lnTo>
                      <a:pt x="732" y="2193"/>
                    </a:lnTo>
                    <a:lnTo>
                      <a:pt x="295" y="5610"/>
                    </a:lnTo>
                    <a:lnTo>
                      <a:pt x="291" y="5681"/>
                    </a:lnTo>
                    <a:lnTo>
                      <a:pt x="297" y="5750"/>
                    </a:lnTo>
                    <a:lnTo>
                      <a:pt x="313" y="5817"/>
                    </a:lnTo>
                    <a:lnTo>
                      <a:pt x="336" y="5880"/>
                    </a:lnTo>
                    <a:lnTo>
                      <a:pt x="370" y="5937"/>
                    </a:lnTo>
                    <a:lnTo>
                      <a:pt x="411" y="5990"/>
                    </a:lnTo>
                    <a:lnTo>
                      <a:pt x="460" y="6039"/>
                    </a:lnTo>
                    <a:lnTo>
                      <a:pt x="519" y="6080"/>
                    </a:lnTo>
                    <a:lnTo>
                      <a:pt x="582" y="6114"/>
                    </a:lnTo>
                    <a:lnTo>
                      <a:pt x="651" y="6141"/>
                    </a:lnTo>
                    <a:lnTo>
                      <a:pt x="726" y="6163"/>
                    </a:lnTo>
                    <a:lnTo>
                      <a:pt x="802" y="6175"/>
                    </a:lnTo>
                    <a:lnTo>
                      <a:pt x="885" y="6179"/>
                    </a:lnTo>
                    <a:lnTo>
                      <a:pt x="5735" y="6179"/>
                    </a:lnTo>
                    <a:lnTo>
                      <a:pt x="5808" y="6175"/>
                    </a:lnTo>
                    <a:lnTo>
                      <a:pt x="5874" y="6165"/>
                    </a:lnTo>
                    <a:lnTo>
                      <a:pt x="5935" y="6147"/>
                    </a:lnTo>
                    <a:lnTo>
                      <a:pt x="5989" y="6124"/>
                    </a:lnTo>
                    <a:lnTo>
                      <a:pt x="6036" y="6092"/>
                    </a:lnTo>
                    <a:lnTo>
                      <a:pt x="6075" y="6055"/>
                    </a:lnTo>
                    <a:lnTo>
                      <a:pt x="6108" y="6009"/>
                    </a:lnTo>
                    <a:lnTo>
                      <a:pt x="6136" y="5958"/>
                    </a:lnTo>
                    <a:lnTo>
                      <a:pt x="6158" y="5899"/>
                    </a:lnTo>
                    <a:lnTo>
                      <a:pt x="6173" y="5834"/>
                    </a:lnTo>
                    <a:lnTo>
                      <a:pt x="6181" y="5763"/>
                    </a:lnTo>
                    <a:lnTo>
                      <a:pt x="6181" y="5687"/>
                    </a:lnTo>
                    <a:lnTo>
                      <a:pt x="6177" y="5606"/>
                    </a:lnTo>
                    <a:lnTo>
                      <a:pt x="5741" y="2197"/>
                    </a:lnTo>
                    <a:lnTo>
                      <a:pt x="5729" y="2126"/>
                    </a:lnTo>
                    <a:lnTo>
                      <a:pt x="5705" y="2059"/>
                    </a:lnTo>
                    <a:lnTo>
                      <a:pt x="5674" y="1996"/>
                    </a:lnTo>
                    <a:lnTo>
                      <a:pt x="5633" y="1941"/>
                    </a:lnTo>
                    <a:lnTo>
                      <a:pt x="5585" y="1890"/>
                    </a:lnTo>
                    <a:lnTo>
                      <a:pt x="5532" y="1848"/>
                    </a:lnTo>
                    <a:lnTo>
                      <a:pt x="5473" y="1813"/>
                    </a:lnTo>
                    <a:lnTo>
                      <a:pt x="5410" y="1787"/>
                    </a:lnTo>
                    <a:lnTo>
                      <a:pt x="5343" y="1771"/>
                    </a:lnTo>
                    <a:lnTo>
                      <a:pt x="5273" y="1766"/>
                    </a:lnTo>
                    <a:lnTo>
                      <a:pt x="1198" y="1766"/>
                    </a:lnTo>
                    <a:close/>
                    <a:moveTo>
                      <a:pt x="2061" y="1029"/>
                    </a:moveTo>
                    <a:lnTo>
                      <a:pt x="2061" y="1472"/>
                    </a:lnTo>
                    <a:lnTo>
                      <a:pt x="4413" y="1472"/>
                    </a:lnTo>
                    <a:lnTo>
                      <a:pt x="4413" y="1029"/>
                    </a:lnTo>
                    <a:lnTo>
                      <a:pt x="2061" y="1029"/>
                    </a:lnTo>
                    <a:close/>
                    <a:moveTo>
                      <a:pt x="519" y="295"/>
                    </a:moveTo>
                    <a:lnTo>
                      <a:pt x="468" y="301"/>
                    </a:lnTo>
                    <a:lnTo>
                      <a:pt x="423" y="317"/>
                    </a:lnTo>
                    <a:lnTo>
                      <a:pt x="382" y="342"/>
                    </a:lnTo>
                    <a:lnTo>
                      <a:pt x="346" y="378"/>
                    </a:lnTo>
                    <a:lnTo>
                      <a:pt x="321" y="417"/>
                    </a:lnTo>
                    <a:lnTo>
                      <a:pt x="303" y="464"/>
                    </a:lnTo>
                    <a:lnTo>
                      <a:pt x="297" y="516"/>
                    </a:lnTo>
                    <a:lnTo>
                      <a:pt x="303" y="565"/>
                    </a:lnTo>
                    <a:lnTo>
                      <a:pt x="321" y="612"/>
                    </a:lnTo>
                    <a:lnTo>
                      <a:pt x="346" y="653"/>
                    </a:lnTo>
                    <a:lnTo>
                      <a:pt x="382" y="687"/>
                    </a:lnTo>
                    <a:lnTo>
                      <a:pt x="423" y="712"/>
                    </a:lnTo>
                    <a:lnTo>
                      <a:pt x="468" y="730"/>
                    </a:lnTo>
                    <a:lnTo>
                      <a:pt x="519" y="736"/>
                    </a:lnTo>
                    <a:lnTo>
                      <a:pt x="5951" y="736"/>
                    </a:lnTo>
                    <a:lnTo>
                      <a:pt x="6002" y="730"/>
                    </a:lnTo>
                    <a:lnTo>
                      <a:pt x="6049" y="712"/>
                    </a:lnTo>
                    <a:lnTo>
                      <a:pt x="6091" y="687"/>
                    </a:lnTo>
                    <a:lnTo>
                      <a:pt x="6124" y="653"/>
                    </a:lnTo>
                    <a:lnTo>
                      <a:pt x="6150" y="612"/>
                    </a:lnTo>
                    <a:lnTo>
                      <a:pt x="6166" y="565"/>
                    </a:lnTo>
                    <a:lnTo>
                      <a:pt x="6171" y="516"/>
                    </a:lnTo>
                    <a:lnTo>
                      <a:pt x="6166" y="464"/>
                    </a:lnTo>
                    <a:lnTo>
                      <a:pt x="6150" y="417"/>
                    </a:lnTo>
                    <a:lnTo>
                      <a:pt x="6124" y="378"/>
                    </a:lnTo>
                    <a:lnTo>
                      <a:pt x="6091" y="342"/>
                    </a:lnTo>
                    <a:lnTo>
                      <a:pt x="6049" y="317"/>
                    </a:lnTo>
                    <a:lnTo>
                      <a:pt x="6002" y="301"/>
                    </a:lnTo>
                    <a:lnTo>
                      <a:pt x="5951" y="295"/>
                    </a:lnTo>
                    <a:lnTo>
                      <a:pt x="519" y="295"/>
                    </a:lnTo>
                    <a:close/>
                    <a:moveTo>
                      <a:pt x="470" y="0"/>
                    </a:moveTo>
                    <a:lnTo>
                      <a:pt x="5953" y="0"/>
                    </a:lnTo>
                    <a:lnTo>
                      <a:pt x="6028" y="6"/>
                    </a:lnTo>
                    <a:lnTo>
                      <a:pt x="6099" y="22"/>
                    </a:lnTo>
                    <a:lnTo>
                      <a:pt x="6167" y="47"/>
                    </a:lnTo>
                    <a:lnTo>
                      <a:pt x="6228" y="81"/>
                    </a:lnTo>
                    <a:lnTo>
                      <a:pt x="6285" y="122"/>
                    </a:lnTo>
                    <a:lnTo>
                      <a:pt x="6337" y="171"/>
                    </a:lnTo>
                    <a:lnTo>
                      <a:pt x="6380" y="226"/>
                    </a:lnTo>
                    <a:lnTo>
                      <a:pt x="6415" y="289"/>
                    </a:lnTo>
                    <a:lnTo>
                      <a:pt x="6443" y="354"/>
                    </a:lnTo>
                    <a:lnTo>
                      <a:pt x="6461" y="425"/>
                    </a:lnTo>
                    <a:lnTo>
                      <a:pt x="6466" y="500"/>
                    </a:lnTo>
                    <a:lnTo>
                      <a:pt x="6464" y="577"/>
                    </a:lnTo>
                    <a:lnTo>
                      <a:pt x="6449" y="655"/>
                    </a:lnTo>
                    <a:lnTo>
                      <a:pt x="6421" y="734"/>
                    </a:lnTo>
                    <a:lnTo>
                      <a:pt x="6382" y="815"/>
                    </a:lnTo>
                    <a:lnTo>
                      <a:pt x="6350" y="858"/>
                    </a:lnTo>
                    <a:lnTo>
                      <a:pt x="6313" y="899"/>
                    </a:lnTo>
                    <a:lnTo>
                      <a:pt x="6268" y="935"/>
                    </a:lnTo>
                    <a:lnTo>
                      <a:pt x="6217" y="966"/>
                    </a:lnTo>
                    <a:lnTo>
                      <a:pt x="6166" y="994"/>
                    </a:lnTo>
                    <a:lnTo>
                      <a:pt x="6110" y="1014"/>
                    </a:lnTo>
                    <a:lnTo>
                      <a:pt x="6055" y="1025"/>
                    </a:lnTo>
                    <a:lnTo>
                      <a:pt x="6004" y="1029"/>
                    </a:lnTo>
                    <a:lnTo>
                      <a:pt x="4706" y="1029"/>
                    </a:lnTo>
                    <a:lnTo>
                      <a:pt x="4706" y="1472"/>
                    </a:lnTo>
                    <a:lnTo>
                      <a:pt x="5275" y="1472"/>
                    </a:lnTo>
                    <a:lnTo>
                      <a:pt x="5363" y="1476"/>
                    </a:lnTo>
                    <a:lnTo>
                      <a:pt x="5450" y="1492"/>
                    </a:lnTo>
                    <a:lnTo>
                      <a:pt x="5532" y="1518"/>
                    </a:lnTo>
                    <a:lnTo>
                      <a:pt x="5613" y="1551"/>
                    </a:lnTo>
                    <a:lnTo>
                      <a:pt x="5686" y="1592"/>
                    </a:lnTo>
                    <a:lnTo>
                      <a:pt x="5754" y="1643"/>
                    </a:lnTo>
                    <a:lnTo>
                      <a:pt x="5817" y="1701"/>
                    </a:lnTo>
                    <a:lnTo>
                      <a:pt x="5874" y="1764"/>
                    </a:lnTo>
                    <a:lnTo>
                      <a:pt x="5924" y="1834"/>
                    </a:lnTo>
                    <a:lnTo>
                      <a:pt x="5965" y="1909"/>
                    </a:lnTo>
                    <a:lnTo>
                      <a:pt x="5996" y="1990"/>
                    </a:lnTo>
                    <a:lnTo>
                      <a:pt x="6020" y="2075"/>
                    </a:lnTo>
                    <a:lnTo>
                      <a:pt x="6034" y="2163"/>
                    </a:lnTo>
                    <a:lnTo>
                      <a:pt x="6468" y="5570"/>
                    </a:lnTo>
                    <a:lnTo>
                      <a:pt x="6476" y="5677"/>
                    </a:lnTo>
                    <a:lnTo>
                      <a:pt x="6476" y="5775"/>
                    </a:lnTo>
                    <a:lnTo>
                      <a:pt x="6466" y="5870"/>
                    </a:lnTo>
                    <a:lnTo>
                      <a:pt x="6449" y="5958"/>
                    </a:lnTo>
                    <a:lnTo>
                      <a:pt x="6421" y="6043"/>
                    </a:lnTo>
                    <a:lnTo>
                      <a:pt x="6388" y="6118"/>
                    </a:lnTo>
                    <a:lnTo>
                      <a:pt x="6346" y="6189"/>
                    </a:lnTo>
                    <a:lnTo>
                      <a:pt x="6295" y="6252"/>
                    </a:lnTo>
                    <a:lnTo>
                      <a:pt x="6244" y="6303"/>
                    </a:lnTo>
                    <a:lnTo>
                      <a:pt x="6187" y="6348"/>
                    </a:lnTo>
                    <a:lnTo>
                      <a:pt x="6124" y="6385"/>
                    </a:lnTo>
                    <a:lnTo>
                      <a:pt x="6055" y="6417"/>
                    </a:lnTo>
                    <a:lnTo>
                      <a:pt x="5983" y="6441"/>
                    </a:lnTo>
                    <a:lnTo>
                      <a:pt x="5904" y="6458"/>
                    </a:lnTo>
                    <a:lnTo>
                      <a:pt x="5823" y="6470"/>
                    </a:lnTo>
                    <a:lnTo>
                      <a:pt x="5735" y="6472"/>
                    </a:lnTo>
                    <a:lnTo>
                      <a:pt x="885" y="6472"/>
                    </a:lnTo>
                    <a:lnTo>
                      <a:pt x="783" y="6468"/>
                    </a:lnTo>
                    <a:lnTo>
                      <a:pt x="684" y="6454"/>
                    </a:lnTo>
                    <a:lnTo>
                      <a:pt x="588" y="6431"/>
                    </a:lnTo>
                    <a:lnTo>
                      <a:pt x="498" y="6397"/>
                    </a:lnTo>
                    <a:lnTo>
                      <a:pt x="413" y="6358"/>
                    </a:lnTo>
                    <a:lnTo>
                      <a:pt x="332" y="6309"/>
                    </a:lnTo>
                    <a:lnTo>
                      <a:pt x="260" y="6252"/>
                    </a:lnTo>
                    <a:lnTo>
                      <a:pt x="195" y="6189"/>
                    </a:lnTo>
                    <a:lnTo>
                      <a:pt x="144" y="6124"/>
                    </a:lnTo>
                    <a:lnTo>
                      <a:pt x="100" y="6057"/>
                    </a:lnTo>
                    <a:lnTo>
                      <a:pt x="63" y="5984"/>
                    </a:lnTo>
                    <a:lnTo>
                      <a:pt x="35" y="5907"/>
                    </a:lnTo>
                    <a:lnTo>
                      <a:pt x="16" y="5828"/>
                    </a:lnTo>
                    <a:lnTo>
                      <a:pt x="4" y="5746"/>
                    </a:lnTo>
                    <a:lnTo>
                      <a:pt x="0" y="5661"/>
                    </a:lnTo>
                    <a:lnTo>
                      <a:pt x="6" y="5576"/>
                    </a:lnTo>
                    <a:lnTo>
                      <a:pt x="441" y="2159"/>
                    </a:lnTo>
                    <a:lnTo>
                      <a:pt x="454" y="2071"/>
                    </a:lnTo>
                    <a:lnTo>
                      <a:pt x="478" y="1986"/>
                    </a:lnTo>
                    <a:lnTo>
                      <a:pt x="511" y="1905"/>
                    </a:lnTo>
                    <a:lnTo>
                      <a:pt x="553" y="1830"/>
                    </a:lnTo>
                    <a:lnTo>
                      <a:pt x="602" y="1762"/>
                    </a:lnTo>
                    <a:lnTo>
                      <a:pt x="657" y="1699"/>
                    </a:lnTo>
                    <a:lnTo>
                      <a:pt x="720" y="1642"/>
                    </a:lnTo>
                    <a:lnTo>
                      <a:pt x="789" y="1592"/>
                    </a:lnTo>
                    <a:lnTo>
                      <a:pt x="863" y="1549"/>
                    </a:lnTo>
                    <a:lnTo>
                      <a:pt x="942" y="1516"/>
                    </a:lnTo>
                    <a:lnTo>
                      <a:pt x="1025" y="1492"/>
                    </a:lnTo>
                    <a:lnTo>
                      <a:pt x="1111" y="1476"/>
                    </a:lnTo>
                    <a:lnTo>
                      <a:pt x="1200" y="1472"/>
                    </a:lnTo>
                    <a:lnTo>
                      <a:pt x="1768" y="1472"/>
                    </a:lnTo>
                    <a:lnTo>
                      <a:pt x="1768" y="1029"/>
                    </a:lnTo>
                    <a:lnTo>
                      <a:pt x="521" y="1029"/>
                    </a:lnTo>
                    <a:lnTo>
                      <a:pt x="446" y="1025"/>
                    </a:lnTo>
                    <a:lnTo>
                      <a:pt x="376" y="1010"/>
                    </a:lnTo>
                    <a:lnTo>
                      <a:pt x="307" y="984"/>
                    </a:lnTo>
                    <a:lnTo>
                      <a:pt x="246" y="951"/>
                    </a:lnTo>
                    <a:lnTo>
                      <a:pt x="189" y="907"/>
                    </a:lnTo>
                    <a:lnTo>
                      <a:pt x="138" y="858"/>
                    </a:lnTo>
                    <a:lnTo>
                      <a:pt x="94" y="803"/>
                    </a:lnTo>
                    <a:lnTo>
                      <a:pt x="59" y="742"/>
                    </a:lnTo>
                    <a:lnTo>
                      <a:pt x="31" y="675"/>
                    </a:lnTo>
                    <a:lnTo>
                      <a:pt x="14" y="604"/>
                    </a:lnTo>
                    <a:lnTo>
                      <a:pt x="8" y="531"/>
                    </a:lnTo>
                    <a:lnTo>
                      <a:pt x="10" y="455"/>
                    </a:lnTo>
                    <a:lnTo>
                      <a:pt x="26" y="376"/>
                    </a:lnTo>
                    <a:lnTo>
                      <a:pt x="53" y="295"/>
                    </a:lnTo>
                    <a:lnTo>
                      <a:pt x="92" y="214"/>
                    </a:lnTo>
                    <a:lnTo>
                      <a:pt x="124" y="171"/>
                    </a:lnTo>
                    <a:lnTo>
                      <a:pt x="161" y="132"/>
                    </a:lnTo>
                    <a:lnTo>
                      <a:pt x="207" y="94"/>
                    </a:lnTo>
                    <a:lnTo>
                      <a:pt x="258" y="63"/>
                    </a:lnTo>
                    <a:lnTo>
                      <a:pt x="309" y="37"/>
                    </a:lnTo>
                    <a:lnTo>
                      <a:pt x="364" y="18"/>
                    </a:lnTo>
                    <a:lnTo>
                      <a:pt x="419" y="4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" name="object 38"/>
            <p:cNvSpPr/>
            <p:nvPr/>
          </p:nvSpPr>
          <p:spPr>
            <a:xfrm>
              <a:off x="557865" y="2866137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001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39" y="1465367"/>
            <a:ext cx="3580879" cy="243077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Весы </a:t>
            </a:r>
            <a:r>
              <a:rPr lang="ru-RU" sz="2400" dirty="0" smtClean="0">
                <a:solidFill>
                  <a:srgbClr val="D41316"/>
                </a:solidFill>
              </a:rPr>
              <a:t>Штрих-</a:t>
            </a:r>
            <a:r>
              <a:rPr lang="ru-RU" sz="2400" dirty="0" err="1" smtClean="0">
                <a:solidFill>
                  <a:srgbClr val="D41316"/>
                </a:solidFill>
              </a:rPr>
              <a:t>Принт</a:t>
            </a:r>
            <a:r>
              <a:rPr lang="ru-RU" sz="2400" dirty="0" smtClean="0">
                <a:solidFill>
                  <a:srgbClr val="D41316"/>
                </a:solidFill>
              </a:rPr>
              <a:t> Ф1</a:t>
            </a:r>
            <a:r>
              <a:rPr lang="en-US" sz="2400" dirty="0" smtClean="0">
                <a:solidFill>
                  <a:srgbClr val="D41316"/>
                </a:solidFill>
              </a:rPr>
              <a:t> </a:t>
            </a:r>
            <a:r>
              <a:rPr lang="en-US" sz="2400" dirty="0">
                <a:solidFill>
                  <a:srgbClr val="D41316"/>
                </a:solidFill>
              </a:rPr>
              <a:t>v.4.5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886551"/>
            <a:ext cx="5663206" cy="10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Фасовочные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весы с печатью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этикетки, эргономичной и функциональной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клавиатурой. Могут использоваться в подсобных помещениях торгового объекта (например, в мясных, салатных и кулинарных цехах) для предварительной фасовки товара и нанесения этикеток на расфасованный товар, а также для фасовки непосредственно в торговом зале.</a:t>
            </a:r>
            <a:endParaRPr lang="en-US" sz="1050" spc="-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4071" y="3853354"/>
            <a:ext cx="115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28 500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3"/>
          <p:cNvSpPr/>
          <p:nvPr/>
        </p:nvSpPr>
        <p:spPr>
          <a:xfrm>
            <a:off x="7848148" y="400215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4336" y="3589462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232,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068824" y="3576706"/>
            <a:ext cx="398306" cy="400289"/>
            <a:chOff x="3068824" y="3571340"/>
            <a:chExt cx="398306" cy="400289"/>
          </a:xfrm>
        </p:grpSpPr>
        <p:sp>
          <p:nvSpPr>
            <p:cNvPr id="22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24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508643" y="3579409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 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4336" y="2094545"/>
            <a:ext cx="2093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Функциональная клавиатура: 36 цифровые клавиши, </a:t>
            </a:r>
          </a:p>
          <a:p>
            <a:pPr marL="12700" marR="5080"/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18 клавиш быстрого доступа 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57865" y="3585571"/>
            <a:ext cx="398306" cy="400289"/>
            <a:chOff x="4025178" y="4405553"/>
            <a:chExt cx="398306" cy="400289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44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08643" y="2954127"/>
            <a:ext cx="1910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весами с ПК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4336" y="2864717"/>
            <a:ext cx="204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Пределы взвешивания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от 40 г до 15 кг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068604" y="2892667"/>
            <a:ext cx="402415" cy="386321"/>
            <a:chOff x="5522256" y="6287611"/>
            <a:chExt cx="691515" cy="691515"/>
          </a:xfrm>
        </p:grpSpPr>
        <p:sp>
          <p:nvSpPr>
            <p:cNvPr id="51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08643" y="2113302"/>
            <a:ext cx="2085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Прямая термопечать этикеток: графики и одномерных 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штрих-кодов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80"/>
          <p:cNvGrpSpPr/>
          <p:nvPr/>
        </p:nvGrpSpPr>
        <p:grpSpPr>
          <a:xfrm>
            <a:off x="3070670" y="2174559"/>
            <a:ext cx="403291" cy="403287"/>
            <a:chOff x="1214005" y="5035748"/>
            <a:chExt cx="691520" cy="691515"/>
          </a:xfrm>
        </p:grpSpPr>
        <p:sp>
          <p:nvSpPr>
            <p:cNvPr id="62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57865" y="2866137"/>
            <a:ext cx="403531" cy="404800"/>
            <a:chOff x="557865" y="2866137"/>
            <a:chExt cx="403531" cy="404800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634313" y="2953234"/>
              <a:ext cx="249238" cy="249084"/>
              <a:chOff x="-3230563" y="17463"/>
              <a:chExt cx="5140325" cy="5137150"/>
            </a:xfrm>
            <a:solidFill>
              <a:srgbClr val="565656"/>
            </a:solidFill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-1252538" y="2578101"/>
                <a:ext cx="700088" cy="708025"/>
              </a:xfrm>
              <a:custGeom>
                <a:avLst/>
                <a:gdLst>
                  <a:gd name="T0" fmla="*/ 145 w 883"/>
                  <a:gd name="T1" fmla="*/ 0 h 892"/>
                  <a:gd name="T2" fmla="*/ 177 w 883"/>
                  <a:gd name="T3" fmla="*/ 4 h 892"/>
                  <a:gd name="T4" fmla="*/ 208 w 883"/>
                  <a:gd name="T5" fmla="*/ 14 h 892"/>
                  <a:gd name="T6" fmla="*/ 236 w 883"/>
                  <a:gd name="T7" fmla="*/ 32 h 892"/>
                  <a:gd name="T8" fmla="*/ 259 w 883"/>
                  <a:gd name="T9" fmla="*/ 55 h 892"/>
                  <a:gd name="T10" fmla="*/ 847 w 883"/>
                  <a:gd name="T11" fmla="*/ 648 h 892"/>
                  <a:gd name="T12" fmla="*/ 867 w 883"/>
                  <a:gd name="T13" fmla="*/ 677 h 892"/>
                  <a:gd name="T14" fmla="*/ 879 w 883"/>
                  <a:gd name="T15" fmla="*/ 711 h 892"/>
                  <a:gd name="T16" fmla="*/ 883 w 883"/>
                  <a:gd name="T17" fmla="*/ 744 h 892"/>
                  <a:gd name="T18" fmla="*/ 879 w 883"/>
                  <a:gd name="T19" fmla="*/ 778 h 892"/>
                  <a:gd name="T20" fmla="*/ 867 w 883"/>
                  <a:gd name="T21" fmla="*/ 811 h 892"/>
                  <a:gd name="T22" fmla="*/ 847 w 883"/>
                  <a:gd name="T23" fmla="*/ 841 h 892"/>
                  <a:gd name="T24" fmla="*/ 822 w 883"/>
                  <a:gd name="T25" fmla="*/ 864 h 892"/>
                  <a:gd name="T26" fmla="*/ 792 w 883"/>
                  <a:gd name="T27" fmla="*/ 880 h 892"/>
                  <a:gd name="T28" fmla="*/ 763 w 883"/>
                  <a:gd name="T29" fmla="*/ 888 h 892"/>
                  <a:gd name="T30" fmla="*/ 729 w 883"/>
                  <a:gd name="T31" fmla="*/ 892 h 892"/>
                  <a:gd name="T32" fmla="*/ 698 w 883"/>
                  <a:gd name="T33" fmla="*/ 886 h 892"/>
                  <a:gd name="T34" fmla="*/ 666 w 883"/>
                  <a:gd name="T35" fmla="*/ 874 h 892"/>
                  <a:gd name="T36" fmla="*/ 639 w 883"/>
                  <a:gd name="T37" fmla="*/ 854 h 892"/>
                  <a:gd name="T38" fmla="*/ 51 w 883"/>
                  <a:gd name="T39" fmla="*/ 260 h 892"/>
                  <a:gd name="T40" fmla="*/ 41 w 883"/>
                  <a:gd name="T41" fmla="*/ 252 h 892"/>
                  <a:gd name="T42" fmla="*/ 33 w 883"/>
                  <a:gd name="T43" fmla="*/ 242 h 892"/>
                  <a:gd name="T44" fmla="*/ 14 w 883"/>
                  <a:gd name="T45" fmla="*/ 213 h 892"/>
                  <a:gd name="T46" fmla="*/ 4 w 883"/>
                  <a:gd name="T47" fmla="*/ 181 h 892"/>
                  <a:gd name="T48" fmla="*/ 0 w 883"/>
                  <a:gd name="T49" fmla="*/ 150 h 892"/>
                  <a:gd name="T50" fmla="*/ 2 w 883"/>
                  <a:gd name="T51" fmla="*/ 118 h 892"/>
                  <a:gd name="T52" fmla="*/ 12 w 883"/>
                  <a:gd name="T53" fmla="*/ 87 h 892"/>
                  <a:gd name="T54" fmla="*/ 29 w 883"/>
                  <a:gd name="T55" fmla="*/ 59 h 892"/>
                  <a:gd name="T56" fmla="*/ 53 w 883"/>
                  <a:gd name="T57" fmla="*/ 34 h 892"/>
                  <a:gd name="T58" fmla="*/ 82 w 883"/>
                  <a:gd name="T59" fmla="*/ 16 h 892"/>
                  <a:gd name="T60" fmla="*/ 112 w 883"/>
                  <a:gd name="T61" fmla="*/ 4 h 892"/>
                  <a:gd name="T62" fmla="*/ 145 w 883"/>
                  <a:gd name="T63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3" h="892">
                    <a:moveTo>
                      <a:pt x="145" y="0"/>
                    </a:moveTo>
                    <a:lnTo>
                      <a:pt x="177" y="4"/>
                    </a:lnTo>
                    <a:lnTo>
                      <a:pt x="208" y="14"/>
                    </a:lnTo>
                    <a:lnTo>
                      <a:pt x="236" y="32"/>
                    </a:lnTo>
                    <a:lnTo>
                      <a:pt x="259" y="55"/>
                    </a:lnTo>
                    <a:lnTo>
                      <a:pt x="847" y="648"/>
                    </a:lnTo>
                    <a:lnTo>
                      <a:pt x="867" y="677"/>
                    </a:lnTo>
                    <a:lnTo>
                      <a:pt x="879" y="711"/>
                    </a:lnTo>
                    <a:lnTo>
                      <a:pt x="883" y="744"/>
                    </a:lnTo>
                    <a:lnTo>
                      <a:pt x="879" y="778"/>
                    </a:lnTo>
                    <a:lnTo>
                      <a:pt x="867" y="811"/>
                    </a:lnTo>
                    <a:lnTo>
                      <a:pt x="847" y="841"/>
                    </a:lnTo>
                    <a:lnTo>
                      <a:pt x="822" y="864"/>
                    </a:lnTo>
                    <a:lnTo>
                      <a:pt x="792" y="880"/>
                    </a:lnTo>
                    <a:lnTo>
                      <a:pt x="763" y="888"/>
                    </a:lnTo>
                    <a:lnTo>
                      <a:pt x="729" y="892"/>
                    </a:lnTo>
                    <a:lnTo>
                      <a:pt x="698" y="886"/>
                    </a:lnTo>
                    <a:lnTo>
                      <a:pt x="666" y="874"/>
                    </a:lnTo>
                    <a:lnTo>
                      <a:pt x="639" y="854"/>
                    </a:lnTo>
                    <a:lnTo>
                      <a:pt x="51" y="260"/>
                    </a:lnTo>
                    <a:lnTo>
                      <a:pt x="41" y="252"/>
                    </a:lnTo>
                    <a:lnTo>
                      <a:pt x="33" y="242"/>
                    </a:lnTo>
                    <a:lnTo>
                      <a:pt x="14" y="213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2" y="118"/>
                    </a:lnTo>
                    <a:lnTo>
                      <a:pt x="12" y="87"/>
                    </a:lnTo>
                    <a:lnTo>
                      <a:pt x="29" y="59"/>
                    </a:lnTo>
                    <a:lnTo>
                      <a:pt x="53" y="34"/>
                    </a:lnTo>
                    <a:lnTo>
                      <a:pt x="82" y="16"/>
                    </a:lnTo>
                    <a:lnTo>
                      <a:pt x="112" y="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-2060575" y="1770063"/>
                <a:ext cx="2800350" cy="2806700"/>
              </a:xfrm>
              <a:custGeom>
                <a:avLst/>
                <a:gdLst>
                  <a:gd name="T0" fmla="*/ 1149 w 3528"/>
                  <a:gd name="T1" fmla="*/ 433 h 3536"/>
                  <a:gd name="T2" fmla="*/ 1011 w 3528"/>
                  <a:gd name="T3" fmla="*/ 806 h 3536"/>
                  <a:gd name="T4" fmla="*/ 989 w 3528"/>
                  <a:gd name="T5" fmla="*/ 983 h 3536"/>
                  <a:gd name="T6" fmla="*/ 812 w 3528"/>
                  <a:gd name="T7" fmla="*/ 1010 h 3536"/>
                  <a:gd name="T8" fmla="*/ 435 w 3528"/>
                  <a:gd name="T9" fmla="*/ 1148 h 3536"/>
                  <a:gd name="T10" fmla="*/ 443 w 3528"/>
                  <a:gd name="T11" fmla="*/ 1616 h 3536"/>
                  <a:gd name="T12" fmla="*/ 584 w 3528"/>
                  <a:gd name="T13" fmla="*/ 1723 h 3536"/>
                  <a:gd name="T14" fmla="*/ 519 w 3528"/>
                  <a:gd name="T15" fmla="*/ 1892 h 3536"/>
                  <a:gd name="T16" fmla="*/ 348 w 3528"/>
                  <a:gd name="T17" fmla="*/ 2152 h 3536"/>
                  <a:gd name="T18" fmla="*/ 627 w 3528"/>
                  <a:gd name="T19" fmla="*/ 2697 h 3536"/>
                  <a:gd name="T20" fmla="*/ 911 w 3528"/>
                  <a:gd name="T21" fmla="*/ 2500 h 3536"/>
                  <a:gd name="T22" fmla="*/ 1029 w 3528"/>
                  <a:gd name="T23" fmla="*/ 2622 h 3536"/>
                  <a:gd name="T24" fmla="*/ 834 w 3528"/>
                  <a:gd name="T25" fmla="*/ 2908 h 3536"/>
                  <a:gd name="T26" fmla="*/ 1375 w 3528"/>
                  <a:gd name="T27" fmla="*/ 3189 h 3536"/>
                  <a:gd name="T28" fmla="*/ 1634 w 3528"/>
                  <a:gd name="T29" fmla="*/ 3018 h 3536"/>
                  <a:gd name="T30" fmla="*/ 1786 w 3528"/>
                  <a:gd name="T31" fmla="*/ 2943 h 3536"/>
                  <a:gd name="T32" fmla="*/ 1908 w 3528"/>
                  <a:gd name="T33" fmla="*/ 3057 h 3536"/>
                  <a:gd name="T34" fmla="*/ 2270 w 3528"/>
                  <a:gd name="T35" fmla="*/ 3150 h 3536"/>
                  <a:gd name="T36" fmla="*/ 2541 w 3528"/>
                  <a:gd name="T37" fmla="*/ 2750 h 3536"/>
                  <a:gd name="T38" fmla="*/ 2508 w 3528"/>
                  <a:gd name="T39" fmla="*/ 2597 h 3536"/>
                  <a:gd name="T40" fmla="*/ 2647 w 3528"/>
                  <a:gd name="T41" fmla="*/ 2498 h 3536"/>
                  <a:gd name="T42" fmla="*/ 2976 w 3528"/>
                  <a:gd name="T43" fmla="*/ 2599 h 3536"/>
                  <a:gd name="T44" fmla="*/ 3208 w 3528"/>
                  <a:gd name="T45" fmla="*/ 2034 h 3536"/>
                  <a:gd name="T46" fmla="*/ 2982 w 3528"/>
                  <a:gd name="T47" fmla="*/ 1868 h 3536"/>
                  <a:gd name="T48" fmla="*/ 2964 w 3528"/>
                  <a:gd name="T49" fmla="*/ 1679 h 3536"/>
                  <a:gd name="T50" fmla="*/ 3227 w 3528"/>
                  <a:gd name="T51" fmla="*/ 1616 h 3536"/>
                  <a:gd name="T52" fmla="*/ 3041 w 3528"/>
                  <a:gd name="T53" fmla="*/ 1040 h 3536"/>
                  <a:gd name="T54" fmla="*/ 2692 w 3528"/>
                  <a:gd name="T55" fmla="*/ 1020 h 3536"/>
                  <a:gd name="T56" fmla="*/ 2541 w 3528"/>
                  <a:gd name="T57" fmla="*/ 983 h 3536"/>
                  <a:gd name="T58" fmla="*/ 2519 w 3528"/>
                  <a:gd name="T59" fmla="*/ 806 h 3536"/>
                  <a:gd name="T60" fmla="*/ 2384 w 3528"/>
                  <a:gd name="T61" fmla="*/ 433 h 3536"/>
                  <a:gd name="T62" fmla="*/ 1912 w 3528"/>
                  <a:gd name="T63" fmla="*/ 439 h 3536"/>
                  <a:gd name="T64" fmla="*/ 1805 w 3528"/>
                  <a:gd name="T65" fmla="*/ 579 h 3536"/>
                  <a:gd name="T66" fmla="*/ 1636 w 3528"/>
                  <a:gd name="T67" fmla="*/ 516 h 3536"/>
                  <a:gd name="T68" fmla="*/ 1776 w 3528"/>
                  <a:gd name="T69" fmla="*/ 0 h 3536"/>
                  <a:gd name="T70" fmla="*/ 2374 w 3528"/>
                  <a:gd name="T71" fmla="*/ 117 h 3536"/>
                  <a:gd name="T72" fmla="*/ 2970 w 3528"/>
                  <a:gd name="T73" fmla="*/ 485 h 3536"/>
                  <a:gd name="T74" fmla="*/ 3375 w 3528"/>
                  <a:gd name="T75" fmla="*/ 1055 h 3536"/>
                  <a:gd name="T76" fmla="*/ 3526 w 3528"/>
                  <a:gd name="T77" fmla="*/ 1762 h 3536"/>
                  <a:gd name="T78" fmla="*/ 3528 w 3528"/>
                  <a:gd name="T79" fmla="*/ 1764 h 3536"/>
                  <a:gd name="T80" fmla="*/ 3477 w 3528"/>
                  <a:gd name="T81" fmla="*/ 2195 h 3536"/>
                  <a:gd name="T82" fmla="*/ 3188 w 3528"/>
                  <a:gd name="T83" fmla="*/ 2813 h 3536"/>
                  <a:gd name="T84" fmla="*/ 2692 w 3528"/>
                  <a:gd name="T85" fmla="*/ 3272 h 3536"/>
                  <a:gd name="T86" fmla="*/ 2051 w 3528"/>
                  <a:gd name="T87" fmla="*/ 3512 h 3536"/>
                  <a:gd name="T88" fmla="*/ 1339 w 3528"/>
                  <a:gd name="T89" fmla="*/ 3485 h 3536"/>
                  <a:gd name="T90" fmla="*/ 722 w 3528"/>
                  <a:gd name="T91" fmla="*/ 3195 h 3536"/>
                  <a:gd name="T92" fmla="*/ 266 w 3528"/>
                  <a:gd name="T93" fmla="*/ 2699 h 3536"/>
                  <a:gd name="T94" fmla="*/ 24 w 3528"/>
                  <a:gd name="T95" fmla="*/ 2057 h 3536"/>
                  <a:gd name="T96" fmla="*/ 26 w 3528"/>
                  <a:gd name="T97" fmla="*/ 1467 h 3536"/>
                  <a:gd name="T98" fmla="*/ 287 w 3528"/>
                  <a:gd name="T99" fmla="*/ 807 h 3536"/>
                  <a:gd name="T100" fmla="*/ 777 w 3528"/>
                  <a:gd name="T101" fmla="*/ 309 h 3536"/>
                  <a:gd name="T102" fmla="*/ 1430 w 3528"/>
                  <a:gd name="T103" fmla="*/ 38 h 3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8" h="3536">
                    <a:moveTo>
                      <a:pt x="1619" y="306"/>
                    </a:moveTo>
                    <a:lnTo>
                      <a:pt x="1497" y="321"/>
                    </a:lnTo>
                    <a:lnTo>
                      <a:pt x="1379" y="349"/>
                    </a:lnTo>
                    <a:lnTo>
                      <a:pt x="1263" y="386"/>
                    </a:lnTo>
                    <a:lnTo>
                      <a:pt x="1149" y="433"/>
                    </a:lnTo>
                    <a:lnTo>
                      <a:pt x="1040" y="489"/>
                    </a:lnTo>
                    <a:lnTo>
                      <a:pt x="936" y="556"/>
                    </a:lnTo>
                    <a:lnTo>
                      <a:pt x="838" y="628"/>
                    </a:lnTo>
                    <a:lnTo>
                      <a:pt x="987" y="774"/>
                    </a:lnTo>
                    <a:lnTo>
                      <a:pt x="1011" y="806"/>
                    </a:lnTo>
                    <a:lnTo>
                      <a:pt x="1027" y="841"/>
                    </a:lnTo>
                    <a:lnTo>
                      <a:pt x="1033" y="878"/>
                    </a:lnTo>
                    <a:lnTo>
                      <a:pt x="1027" y="916"/>
                    </a:lnTo>
                    <a:lnTo>
                      <a:pt x="1013" y="951"/>
                    </a:lnTo>
                    <a:lnTo>
                      <a:pt x="989" y="983"/>
                    </a:lnTo>
                    <a:lnTo>
                      <a:pt x="958" y="1008"/>
                    </a:lnTo>
                    <a:lnTo>
                      <a:pt x="922" y="1022"/>
                    </a:lnTo>
                    <a:lnTo>
                      <a:pt x="885" y="1028"/>
                    </a:lnTo>
                    <a:lnTo>
                      <a:pt x="848" y="1022"/>
                    </a:lnTo>
                    <a:lnTo>
                      <a:pt x="812" y="1010"/>
                    </a:lnTo>
                    <a:lnTo>
                      <a:pt x="781" y="987"/>
                    </a:lnTo>
                    <a:lnTo>
                      <a:pt x="629" y="837"/>
                    </a:lnTo>
                    <a:lnTo>
                      <a:pt x="557" y="935"/>
                    </a:lnTo>
                    <a:lnTo>
                      <a:pt x="490" y="1040"/>
                    </a:lnTo>
                    <a:lnTo>
                      <a:pt x="435" y="1148"/>
                    </a:lnTo>
                    <a:lnTo>
                      <a:pt x="387" y="1260"/>
                    </a:lnTo>
                    <a:lnTo>
                      <a:pt x="350" y="1374"/>
                    </a:lnTo>
                    <a:lnTo>
                      <a:pt x="323" y="1494"/>
                    </a:lnTo>
                    <a:lnTo>
                      <a:pt x="305" y="1616"/>
                    </a:lnTo>
                    <a:lnTo>
                      <a:pt x="443" y="1616"/>
                    </a:lnTo>
                    <a:lnTo>
                      <a:pt x="482" y="1620"/>
                    </a:lnTo>
                    <a:lnTo>
                      <a:pt x="517" y="1636"/>
                    </a:lnTo>
                    <a:lnTo>
                      <a:pt x="547" y="1658"/>
                    </a:lnTo>
                    <a:lnTo>
                      <a:pt x="568" y="1687"/>
                    </a:lnTo>
                    <a:lnTo>
                      <a:pt x="584" y="1723"/>
                    </a:lnTo>
                    <a:lnTo>
                      <a:pt x="590" y="1762"/>
                    </a:lnTo>
                    <a:lnTo>
                      <a:pt x="584" y="1803"/>
                    </a:lnTo>
                    <a:lnTo>
                      <a:pt x="566" y="1847"/>
                    </a:lnTo>
                    <a:lnTo>
                      <a:pt x="547" y="1872"/>
                    </a:lnTo>
                    <a:lnTo>
                      <a:pt x="519" y="1892"/>
                    </a:lnTo>
                    <a:lnTo>
                      <a:pt x="488" y="1906"/>
                    </a:lnTo>
                    <a:lnTo>
                      <a:pt x="454" y="1910"/>
                    </a:lnTo>
                    <a:lnTo>
                      <a:pt x="303" y="1910"/>
                    </a:lnTo>
                    <a:lnTo>
                      <a:pt x="321" y="2032"/>
                    </a:lnTo>
                    <a:lnTo>
                      <a:pt x="348" y="2152"/>
                    </a:lnTo>
                    <a:lnTo>
                      <a:pt x="386" y="2270"/>
                    </a:lnTo>
                    <a:lnTo>
                      <a:pt x="433" y="2384"/>
                    </a:lnTo>
                    <a:lnTo>
                      <a:pt x="488" y="2492"/>
                    </a:lnTo>
                    <a:lnTo>
                      <a:pt x="553" y="2597"/>
                    </a:lnTo>
                    <a:lnTo>
                      <a:pt x="627" y="2697"/>
                    </a:lnTo>
                    <a:lnTo>
                      <a:pt x="779" y="2542"/>
                    </a:lnTo>
                    <a:lnTo>
                      <a:pt x="808" y="2520"/>
                    </a:lnTo>
                    <a:lnTo>
                      <a:pt x="840" y="2504"/>
                    </a:lnTo>
                    <a:lnTo>
                      <a:pt x="875" y="2498"/>
                    </a:lnTo>
                    <a:lnTo>
                      <a:pt x="911" y="2500"/>
                    </a:lnTo>
                    <a:lnTo>
                      <a:pt x="944" y="2510"/>
                    </a:lnTo>
                    <a:lnTo>
                      <a:pt x="976" y="2530"/>
                    </a:lnTo>
                    <a:lnTo>
                      <a:pt x="1001" y="2557"/>
                    </a:lnTo>
                    <a:lnTo>
                      <a:pt x="1019" y="2589"/>
                    </a:lnTo>
                    <a:lnTo>
                      <a:pt x="1029" y="2622"/>
                    </a:lnTo>
                    <a:lnTo>
                      <a:pt x="1029" y="2658"/>
                    </a:lnTo>
                    <a:lnTo>
                      <a:pt x="1023" y="2691"/>
                    </a:lnTo>
                    <a:lnTo>
                      <a:pt x="1007" y="2725"/>
                    </a:lnTo>
                    <a:lnTo>
                      <a:pt x="985" y="2752"/>
                    </a:lnTo>
                    <a:lnTo>
                      <a:pt x="834" y="2908"/>
                    </a:lnTo>
                    <a:lnTo>
                      <a:pt x="932" y="2983"/>
                    </a:lnTo>
                    <a:lnTo>
                      <a:pt x="1036" y="3048"/>
                    </a:lnTo>
                    <a:lnTo>
                      <a:pt x="1145" y="3105"/>
                    </a:lnTo>
                    <a:lnTo>
                      <a:pt x="1259" y="3150"/>
                    </a:lnTo>
                    <a:lnTo>
                      <a:pt x="1375" y="3189"/>
                    </a:lnTo>
                    <a:lnTo>
                      <a:pt x="1495" y="3217"/>
                    </a:lnTo>
                    <a:lnTo>
                      <a:pt x="1617" y="3235"/>
                    </a:lnTo>
                    <a:lnTo>
                      <a:pt x="1617" y="3089"/>
                    </a:lnTo>
                    <a:lnTo>
                      <a:pt x="1623" y="3051"/>
                    </a:lnTo>
                    <a:lnTo>
                      <a:pt x="1634" y="3018"/>
                    </a:lnTo>
                    <a:lnTo>
                      <a:pt x="1656" y="2990"/>
                    </a:lnTo>
                    <a:lnTo>
                      <a:pt x="1682" y="2967"/>
                    </a:lnTo>
                    <a:lnTo>
                      <a:pt x="1713" y="2951"/>
                    </a:lnTo>
                    <a:lnTo>
                      <a:pt x="1748" y="2941"/>
                    </a:lnTo>
                    <a:lnTo>
                      <a:pt x="1786" y="2943"/>
                    </a:lnTo>
                    <a:lnTo>
                      <a:pt x="1821" y="2953"/>
                    </a:lnTo>
                    <a:lnTo>
                      <a:pt x="1851" y="2969"/>
                    </a:lnTo>
                    <a:lnTo>
                      <a:pt x="1876" y="2994"/>
                    </a:lnTo>
                    <a:lnTo>
                      <a:pt x="1894" y="3024"/>
                    </a:lnTo>
                    <a:lnTo>
                      <a:pt x="1908" y="3057"/>
                    </a:lnTo>
                    <a:lnTo>
                      <a:pt x="1912" y="3093"/>
                    </a:lnTo>
                    <a:lnTo>
                      <a:pt x="1912" y="3235"/>
                    </a:lnTo>
                    <a:lnTo>
                      <a:pt x="2034" y="3217"/>
                    </a:lnTo>
                    <a:lnTo>
                      <a:pt x="2154" y="3189"/>
                    </a:lnTo>
                    <a:lnTo>
                      <a:pt x="2270" y="3150"/>
                    </a:lnTo>
                    <a:lnTo>
                      <a:pt x="2382" y="3105"/>
                    </a:lnTo>
                    <a:lnTo>
                      <a:pt x="2492" y="3048"/>
                    </a:lnTo>
                    <a:lnTo>
                      <a:pt x="2596" y="2983"/>
                    </a:lnTo>
                    <a:lnTo>
                      <a:pt x="2694" y="2908"/>
                    </a:lnTo>
                    <a:lnTo>
                      <a:pt x="2541" y="2750"/>
                    </a:lnTo>
                    <a:lnTo>
                      <a:pt x="2519" y="2723"/>
                    </a:lnTo>
                    <a:lnTo>
                      <a:pt x="2506" y="2693"/>
                    </a:lnTo>
                    <a:lnTo>
                      <a:pt x="2500" y="2660"/>
                    </a:lnTo>
                    <a:lnTo>
                      <a:pt x="2500" y="2628"/>
                    </a:lnTo>
                    <a:lnTo>
                      <a:pt x="2508" y="2597"/>
                    </a:lnTo>
                    <a:lnTo>
                      <a:pt x="2521" y="2567"/>
                    </a:lnTo>
                    <a:lnTo>
                      <a:pt x="2543" y="2542"/>
                    </a:lnTo>
                    <a:lnTo>
                      <a:pt x="2574" y="2518"/>
                    </a:lnTo>
                    <a:lnTo>
                      <a:pt x="2610" y="2504"/>
                    </a:lnTo>
                    <a:lnTo>
                      <a:pt x="2647" y="2498"/>
                    </a:lnTo>
                    <a:lnTo>
                      <a:pt x="2685" y="2504"/>
                    </a:lnTo>
                    <a:lnTo>
                      <a:pt x="2720" y="2520"/>
                    </a:lnTo>
                    <a:lnTo>
                      <a:pt x="2751" y="2544"/>
                    </a:lnTo>
                    <a:lnTo>
                      <a:pt x="2901" y="2699"/>
                    </a:lnTo>
                    <a:lnTo>
                      <a:pt x="2976" y="2599"/>
                    </a:lnTo>
                    <a:lnTo>
                      <a:pt x="3041" y="2494"/>
                    </a:lnTo>
                    <a:lnTo>
                      <a:pt x="3096" y="2386"/>
                    </a:lnTo>
                    <a:lnTo>
                      <a:pt x="3143" y="2272"/>
                    </a:lnTo>
                    <a:lnTo>
                      <a:pt x="3180" y="2154"/>
                    </a:lnTo>
                    <a:lnTo>
                      <a:pt x="3208" y="2034"/>
                    </a:lnTo>
                    <a:lnTo>
                      <a:pt x="3225" y="1912"/>
                    </a:lnTo>
                    <a:lnTo>
                      <a:pt x="3086" y="1912"/>
                    </a:lnTo>
                    <a:lnTo>
                      <a:pt x="3046" y="1906"/>
                    </a:lnTo>
                    <a:lnTo>
                      <a:pt x="3011" y="1892"/>
                    </a:lnTo>
                    <a:lnTo>
                      <a:pt x="2982" y="1868"/>
                    </a:lnTo>
                    <a:lnTo>
                      <a:pt x="2960" y="1839"/>
                    </a:lnTo>
                    <a:lnTo>
                      <a:pt x="2944" y="1803"/>
                    </a:lnTo>
                    <a:lnTo>
                      <a:pt x="2940" y="1764"/>
                    </a:lnTo>
                    <a:lnTo>
                      <a:pt x="2946" y="1723"/>
                    </a:lnTo>
                    <a:lnTo>
                      <a:pt x="2964" y="1679"/>
                    </a:lnTo>
                    <a:lnTo>
                      <a:pt x="2983" y="1654"/>
                    </a:lnTo>
                    <a:lnTo>
                      <a:pt x="3011" y="1634"/>
                    </a:lnTo>
                    <a:lnTo>
                      <a:pt x="3042" y="1620"/>
                    </a:lnTo>
                    <a:lnTo>
                      <a:pt x="3076" y="1616"/>
                    </a:lnTo>
                    <a:lnTo>
                      <a:pt x="3227" y="1616"/>
                    </a:lnTo>
                    <a:lnTo>
                      <a:pt x="3210" y="1494"/>
                    </a:lnTo>
                    <a:lnTo>
                      <a:pt x="3182" y="1376"/>
                    </a:lnTo>
                    <a:lnTo>
                      <a:pt x="3145" y="1260"/>
                    </a:lnTo>
                    <a:lnTo>
                      <a:pt x="3098" y="1148"/>
                    </a:lnTo>
                    <a:lnTo>
                      <a:pt x="3041" y="1040"/>
                    </a:lnTo>
                    <a:lnTo>
                      <a:pt x="2976" y="935"/>
                    </a:lnTo>
                    <a:lnTo>
                      <a:pt x="2901" y="837"/>
                    </a:lnTo>
                    <a:lnTo>
                      <a:pt x="2749" y="987"/>
                    </a:lnTo>
                    <a:lnTo>
                      <a:pt x="2724" y="1006"/>
                    </a:lnTo>
                    <a:lnTo>
                      <a:pt x="2692" y="1020"/>
                    </a:lnTo>
                    <a:lnTo>
                      <a:pt x="2661" y="1026"/>
                    </a:lnTo>
                    <a:lnTo>
                      <a:pt x="2629" y="1026"/>
                    </a:lnTo>
                    <a:lnTo>
                      <a:pt x="2598" y="1020"/>
                    </a:lnTo>
                    <a:lnTo>
                      <a:pt x="2569" y="1004"/>
                    </a:lnTo>
                    <a:lnTo>
                      <a:pt x="2541" y="983"/>
                    </a:lnTo>
                    <a:lnTo>
                      <a:pt x="2519" y="951"/>
                    </a:lnTo>
                    <a:lnTo>
                      <a:pt x="2504" y="916"/>
                    </a:lnTo>
                    <a:lnTo>
                      <a:pt x="2500" y="878"/>
                    </a:lnTo>
                    <a:lnTo>
                      <a:pt x="2506" y="841"/>
                    </a:lnTo>
                    <a:lnTo>
                      <a:pt x="2519" y="806"/>
                    </a:lnTo>
                    <a:lnTo>
                      <a:pt x="2545" y="774"/>
                    </a:lnTo>
                    <a:lnTo>
                      <a:pt x="2692" y="628"/>
                    </a:lnTo>
                    <a:lnTo>
                      <a:pt x="2594" y="556"/>
                    </a:lnTo>
                    <a:lnTo>
                      <a:pt x="2492" y="489"/>
                    </a:lnTo>
                    <a:lnTo>
                      <a:pt x="2384" y="433"/>
                    </a:lnTo>
                    <a:lnTo>
                      <a:pt x="2270" y="386"/>
                    </a:lnTo>
                    <a:lnTo>
                      <a:pt x="2154" y="349"/>
                    </a:lnTo>
                    <a:lnTo>
                      <a:pt x="2034" y="321"/>
                    </a:lnTo>
                    <a:lnTo>
                      <a:pt x="1912" y="306"/>
                    </a:lnTo>
                    <a:lnTo>
                      <a:pt x="1912" y="439"/>
                    </a:lnTo>
                    <a:lnTo>
                      <a:pt x="1908" y="477"/>
                    </a:lnTo>
                    <a:lnTo>
                      <a:pt x="1892" y="512"/>
                    </a:lnTo>
                    <a:lnTo>
                      <a:pt x="1870" y="542"/>
                    </a:lnTo>
                    <a:lnTo>
                      <a:pt x="1841" y="565"/>
                    </a:lnTo>
                    <a:lnTo>
                      <a:pt x="1805" y="579"/>
                    </a:lnTo>
                    <a:lnTo>
                      <a:pt x="1766" y="585"/>
                    </a:lnTo>
                    <a:lnTo>
                      <a:pt x="1725" y="579"/>
                    </a:lnTo>
                    <a:lnTo>
                      <a:pt x="1682" y="561"/>
                    </a:lnTo>
                    <a:lnTo>
                      <a:pt x="1656" y="542"/>
                    </a:lnTo>
                    <a:lnTo>
                      <a:pt x="1636" y="516"/>
                    </a:lnTo>
                    <a:lnTo>
                      <a:pt x="1623" y="485"/>
                    </a:lnTo>
                    <a:lnTo>
                      <a:pt x="1619" y="451"/>
                    </a:lnTo>
                    <a:lnTo>
                      <a:pt x="1619" y="306"/>
                    </a:lnTo>
                    <a:close/>
                    <a:moveTo>
                      <a:pt x="1750" y="0"/>
                    </a:moveTo>
                    <a:lnTo>
                      <a:pt x="1776" y="0"/>
                    </a:lnTo>
                    <a:lnTo>
                      <a:pt x="1802" y="8"/>
                    </a:lnTo>
                    <a:lnTo>
                      <a:pt x="1951" y="16"/>
                    </a:lnTo>
                    <a:lnTo>
                      <a:pt x="2097" y="38"/>
                    </a:lnTo>
                    <a:lnTo>
                      <a:pt x="2236" y="71"/>
                    </a:lnTo>
                    <a:lnTo>
                      <a:pt x="2374" y="117"/>
                    </a:lnTo>
                    <a:lnTo>
                      <a:pt x="2506" y="172"/>
                    </a:lnTo>
                    <a:lnTo>
                      <a:pt x="2629" y="235"/>
                    </a:lnTo>
                    <a:lnTo>
                      <a:pt x="2749" y="309"/>
                    </a:lnTo>
                    <a:lnTo>
                      <a:pt x="2864" y="394"/>
                    </a:lnTo>
                    <a:lnTo>
                      <a:pt x="2970" y="485"/>
                    </a:lnTo>
                    <a:lnTo>
                      <a:pt x="3068" y="585"/>
                    </a:lnTo>
                    <a:lnTo>
                      <a:pt x="3159" y="693"/>
                    </a:lnTo>
                    <a:lnTo>
                      <a:pt x="3239" y="807"/>
                    </a:lnTo>
                    <a:lnTo>
                      <a:pt x="3312" y="928"/>
                    </a:lnTo>
                    <a:lnTo>
                      <a:pt x="3375" y="1055"/>
                    </a:lnTo>
                    <a:lnTo>
                      <a:pt x="3428" y="1187"/>
                    </a:lnTo>
                    <a:lnTo>
                      <a:pt x="3469" y="1325"/>
                    </a:lnTo>
                    <a:lnTo>
                      <a:pt x="3501" y="1467"/>
                    </a:lnTo>
                    <a:lnTo>
                      <a:pt x="3520" y="1613"/>
                    </a:lnTo>
                    <a:lnTo>
                      <a:pt x="3526" y="1762"/>
                    </a:lnTo>
                    <a:lnTo>
                      <a:pt x="3526" y="1762"/>
                    </a:lnTo>
                    <a:lnTo>
                      <a:pt x="3528" y="1762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6"/>
                    </a:lnTo>
                    <a:lnTo>
                      <a:pt x="3528" y="1770"/>
                    </a:lnTo>
                    <a:lnTo>
                      <a:pt x="3522" y="1916"/>
                    </a:lnTo>
                    <a:lnTo>
                      <a:pt x="3505" y="2057"/>
                    </a:lnTo>
                    <a:lnTo>
                      <a:pt x="3477" y="2195"/>
                    </a:lnTo>
                    <a:lnTo>
                      <a:pt x="3438" y="2329"/>
                    </a:lnTo>
                    <a:lnTo>
                      <a:pt x="3389" y="2457"/>
                    </a:lnTo>
                    <a:lnTo>
                      <a:pt x="3332" y="2581"/>
                    </a:lnTo>
                    <a:lnTo>
                      <a:pt x="3263" y="2699"/>
                    </a:lnTo>
                    <a:lnTo>
                      <a:pt x="3188" y="2813"/>
                    </a:lnTo>
                    <a:lnTo>
                      <a:pt x="3103" y="2920"/>
                    </a:lnTo>
                    <a:lnTo>
                      <a:pt x="3011" y="3018"/>
                    </a:lnTo>
                    <a:lnTo>
                      <a:pt x="2913" y="3111"/>
                    </a:lnTo>
                    <a:lnTo>
                      <a:pt x="2806" y="3195"/>
                    </a:lnTo>
                    <a:lnTo>
                      <a:pt x="2692" y="3272"/>
                    </a:lnTo>
                    <a:lnTo>
                      <a:pt x="2574" y="3339"/>
                    </a:lnTo>
                    <a:lnTo>
                      <a:pt x="2451" y="3396"/>
                    </a:lnTo>
                    <a:lnTo>
                      <a:pt x="2323" y="3445"/>
                    </a:lnTo>
                    <a:lnTo>
                      <a:pt x="2189" y="3485"/>
                    </a:lnTo>
                    <a:lnTo>
                      <a:pt x="2051" y="3512"/>
                    </a:lnTo>
                    <a:lnTo>
                      <a:pt x="1910" y="3530"/>
                    </a:lnTo>
                    <a:lnTo>
                      <a:pt x="1764" y="3536"/>
                    </a:lnTo>
                    <a:lnTo>
                      <a:pt x="1619" y="3530"/>
                    </a:lnTo>
                    <a:lnTo>
                      <a:pt x="1477" y="3512"/>
                    </a:lnTo>
                    <a:lnTo>
                      <a:pt x="1339" y="3485"/>
                    </a:lnTo>
                    <a:lnTo>
                      <a:pt x="1206" y="3445"/>
                    </a:lnTo>
                    <a:lnTo>
                      <a:pt x="1078" y="3396"/>
                    </a:lnTo>
                    <a:lnTo>
                      <a:pt x="954" y="3339"/>
                    </a:lnTo>
                    <a:lnTo>
                      <a:pt x="836" y="3272"/>
                    </a:lnTo>
                    <a:lnTo>
                      <a:pt x="722" y="3195"/>
                    </a:lnTo>
                    <a:lnTo>
                      <a:pt x="616" y="3111"/>
                    </a:lnTo>
                    <a:lnTo>
                      <a:pt x="517" y="3018"/>
                    </a:lnTo>
                    <a:lnTo>
                      <a:pt x="425" y="2920"/>
                    </a:lnTo>
                    <a:lnTo>
                      <a:pt x="340" y="2813"/>
                    </a:lnTo>
                    <a:lnTo>
                      <a:pt x="266" y="2699"/>
                    </a:lnTo>
                    <a:lnTo>
                      <a:pt x="197" y="2581"/>
                    </a:lnTo>
                    <a:lnTo>
                      <a:pt x="140" y="2457"/>
                    </a:lnTo>
                    <a:lnTo>
                      <a:pt x="91" y="2329"/>
                    </a:lnTo>
                    <a:lnTo>
                      <a:pt x="51" y="2195"/>
                    </a:lnTo>
                    <a:lnTo>
                      <a:pt x="24" y="2057"/>
                    </a:lnTo>
                    <a:lnTo>
                      <a:pt x="6" y="1916"/>
                    </a:lnTo>
                    <a:lnTo>
                      <a:pt x="0" y="1770"/>
                    </a:lnTo>
                    <a:lnTo>
                      <a:pt x="0" y="1762"/>
                    </a:lnTo>
                    <a:lnTo>
                      <a:pt x="8" y="1613"/>
                    </a:lnTo>
                    <a:lnTo>
                      <a:pt x="26" y="1467"/>
                    </a:lnTo>
                    <a:lnTo>
                      <a:pt x="57" y="1325"/>
                    </a:lnTo>
                    <a:lnTo>
                      <a:pt x="98" y="1187"/>
                    </a:lnTo>
                    <a:lnTo>
                      <a:pt x="151" y="1055"/>
                    </a:lnTo>
                    <a:lnTo>
                      <a:pt x="214" y="928"/>
                    </a:lnTo>
                    <a:lnTo>
                      <a:pt x="287" y="807"/>
                    </a:lnTo>
                    <a:lnTo>
                      <a:pt x="368" y="693"/>
                    </a:lnTo>
                    <a:lnTo>
                      <a:pt x="458" y="585"/>
                    </a:lnTo>
                    <a:lnTo>
                      <a:pt x="557" y="485"/>
                    </a:lnTo>
                    <a:lnTo>
                      <a:pt x="663" y="394"/>
                    </a:lnTo>
                    <a:lnTo>
                      <a:pt x="777" y="309"/>
                    </a:lnTo>
                    <a:lnTo>
                      <a:pt x="895" y="235"/>
                    </a:lnTo>
                    <a:lnTo>
                      <a:pt x="1021" y="172"/>
                    </a:lnTo>
                    <a:lnTo>
                      <a:pt x="1153" y="117"/>
                    </a:lnTo>
                    <a:lnTo>
                      <a:pt x="1290" y="71"/>
                    </a:lnTo>
                    <a:lnTo>
                      <a:pt x="1430" y="38"/>
                    </a:lnTo>
                    <a:lnTo>
                      <a:pt x="1575" y="16"/>
                    </a:lnTo>
                    <a:lnTo>
                      <a:pt x="1725" y="8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-3230563" y="17463"/>
                <a:ext cx="5140325" cy="5137150"/>
              </a:xfrm>
              <a:custGeom>
                <a:avLst/>
                <a:gdLst>
                  <a:gd name="T0" fmla="*/ 997 w 6476"/>
                  <a:gd name="T1" fmla="*/ 1813 h 6472"/>
                  <a:gd name="T2" fmla="*/ 798 w 6476"/>
                  <a:gd name="T3" fmla="*/ 1994 h 6472"/>
                  <a:gd name="T4" fmla="*/ 295 w 6476"/>
                  <a:gd name="T5" fmla="*/ 5610 h 6472"/>
                  <a:gd name="T6" fmla="*/ 336 w 6476"/>
                  <a:gd name="T7" fmla="*/ 5880 h 6472"/>
                  <a:gd name="T8" fmla="*/ 519 w 6476"/>
                  <a:gd name="T9" fmla="*/ 6080 h 6472"/>
                  <a:gd name="T10" fmla="*/ 802 w 6476"/>
                  <a:gd name="T11" fmla="*/ 6175 h 6472"/>
                  <a:gd name="T12" fmla="*/ 5874 w 6476"/>
                  <a:gd name="T13" fmla="*/ 6165 h 6472"/>
                  <a:gd name="T14" fmla="*/ 6075 w 6476"/>
                  <a:gd name="T15" fmla="*/ 6055 h 6472"/>
                  <a:gd name="T16" fmla="*/ 6173 w 6476"/>
                  <a:gd name="T17" fmla="*/ 5834 h 6472"/>
                  <a:gd name="T18" fmla="*/ 5741 w 6476"/>
                  <a:gd name="T19" fmla="*/ 2197 h 6472"/>
                  <a:gd name="T20" fmla="*/ 5633 w 6476"/>
                  <a:gd name="T21" fmla="*/ 1941 h 6472"/>
                  <a:gd name="T22" fmla="*/ 5410 w 6476"/>
                  <a:gd name="T23" fmla="*/ 1787 h 6472"/>
                  <a:gd name="T24" fmla="*/ 2061 w 6476"/>
                  <a:gd name="T25" fmla="*/ 1029 h 6472"/>
                  <a:gd name="T26" fmla="*/ 2061 w 6476"/>
                  <a:gd name="T27" fmla="*/ 1029 h 6472"/>
                  <a:gd name="T28" fmla="*/ 382 w 6476"/>
                  <a:gd name="T29" fmla="*/ 342 h 6472"/>
                  <a:gd name="T30" fmla="*/ 297 w 6476"/>
                  <a:gd name="T31" fmla="*/ 516 h 6472"/>
                  <a:gd name="T32" fmla="*/ 382 w 6476"/>
                  <a:gd name="T33" fmla="*/ 687 h 6472"/>
                  <a:gd name="T34" fmla="*/ 5951 w 6476"/>
                  <a:gd name="T35" fmla="*/ 736 h 6472"/>
                  <a:gd name="T36" fmla="*/ 6124 w 6476"/>
                  <a:gd name="T37" fmla="*/ 653 h 6472"/>
                  <a:gd name="T38" fmla="*/ 6166 w 6476"/>
                  <a:gd name="T39" fmla="*/ 464 h 6472"/>
                  <a:gd name="T40" fmla="*/ 6049 w 6476"/>
                  <a:gd name="T41" fmla="*/ 317 h 6472"/>
                  <a:gd name="T42" fmla="*/ 470 w 6476"/>
                  <a:gd name="T43" fmla="*/ 0 h 6472"/>
                  <a:gd name="T44" fmla="*/ 6167 w 6476"/>
                  <a:gd name="T45" fmla="*/ 47 h 6472"/>
                  <a:gd name="T46" fmla="*/ 6380 w 6476"/>
                  <a:gd name="T47" fmla="*/ 226 h 6472"/>
                  <a:gd name="T48" fmla="*/ 6466 w 6476"/>
                  <a:gd name="T49" fmla="*/ 500 h 6472"/>
                  <a:gd name="T50" fmla="*/ 6382 w 6476"/>
                  <a:gd name="T51" fmla="*/ 815 h 6472"/>
                  <a:gd name="T52" fmla="*/ 6217 w 6476"/>
                  <a:gd name="T53" fmla="*/ 966 h 6472"/>
                  <a:gd name="T54" fmla="*/ 6004 w 6476"/>
                  <a:gd name="T55" fmla="*/ 1029 h 6472"/>
                  <a:gd name="T56" fmla="*/ 5363 w 6476"/>
                  <a:gd name="T57" fmla="*/ 1476 h 6472"/>
                  <a:gd name="T58" fmla="*/ 5686 w 6476"/>
                  <a:gd name="T59" fmla="*/ 1592 h 6472"/>
                  <a:gd name="T60" fmla="*/ 5924 w 6476"/>
                  <a:gd name="T61" fmla="*/ 1834 h 6472"/>
                  <a:gd name="T62" fmla="*/ 6034 w 6476"/>
                  <a:gd name="T63" fmla="*/ 2163 h 6472"/>
                  <a:gd name="T64" fmla="*/ 6466 w 6476"/>
                  <a:gd name="T65" fmla="*/ 5870 h 6472"/>
                  <a:gd name="T66" fmla="*/ 6346 w 6476"/>
                  <a:gd name="T67" fmla="*/ 6189 h 6472"/>
                  <a:gd name="T68" fmla="*/ 6124 w 6476"/>
                  <a:gd name="T69" fmla="*/ 6385 h 6472"/>
                  <a:gd name="T70" fmla="*/ 5823 w 6476"/>
                  <a:gd name="T71" fmla="*/ 6470 h 6472"/>
                  <a:gd name="T72" fmla="*/ 684 w 6476"/>
                  <a:gd name="T73" fmla="*/ 6454 h 6472"/>
                  <a:gd name="T74" fmla="*/ 332 w 6476"/>
                  <a:gd name="T75" fmla="*/ 6309 h 6472"/>
                  <a:gd name="T76" fmla="*/ 100 w 6476"/>
                  <a:gd name="T77" fmla="*/ 6057 h 6472"/>
                  <a:gd name="T78" fmla="*/ 4 w 6476"/>
                  <a:gd name="T79" fmla="*/ 5746 h 6472"/>
                  <a:gd name="T80" fmla="*/ 454 w 6476"/>
                  <a:gd name="T81" fmla="*/ 2071 h 6472"/>
                  <a:gd name="T82" fmla="*/ 602 w 6476"/>
                  <a:gd name="T83" fmla="*/ 1762 h 6472"/>
                  <a:gd name="T84" fmla="*/ 863 w 6476"/>
                  <a:gd name="T85" fmla="*/ 1549 h 6472"/>
                  <a:gd name="T86" fmla="*/ 1200 w 6476"/>
                  <a:gd name="T87" fmla="*/ 1472 h 6472"/>
                  <a:gd name="T88" fmla="*/ 446 w 6476"/>
                  <a:gd name="T89" fmla="*/ 1025 h 6472"/>
                  <a:gd name="T90" fmla="*/ 189 w 6476"/>
                  <a:gd name="T91" fmla="*/ 907 h 6472"/>
                  <a:gd name="T92" fmla="*/ 31 w 6476"/>
                  <a:gd name="T93" fmla="*/ 675 h 6472"/>
                  <a:gd name="T94" fmla="*/ 26 w 6476"/>
                  <a:gd name="T95" fmla="*/ 376 h 6472"/>
                  <a:gd name="T96" fmla="*/ 161 w 6476"/>
                  <a:gd name="T97" fmla="*/ 132 h 6472"/>
                  <a:gd name="T98" fmla="*/ 364 w 6476"/>
                  <a:gd name="T99" fmla="*/ 18 h 6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76" h="6472">
                    <a:moveTo>
                      <a:pt x="1198" y="1766"/>
                    </a:moveTo>
                    <a:lnTo>
                      <a:pt x="1129" y="1771"/>
                    </a:lnTo>
                    <a:lnTo>
                      <a:pt x="1062" y="1787"/>
                    </a:lnTo>
                    <a:lnTo>
                      <a:pt x="997" y="1813"/>
                    </a:lnTo>
                    <a:lnTo>
                      <a:pt x="938" y="1846"/>
                    </a:lnTo>
                    <a:lnTo>
                      <a:pt x="885" y="1890"/>
                    </a:lnTo>
                    <a:lnTo>
                      <a:pt x="838" y="1939"/>
                    </a:lnTo>
                    <a:lnTo>
                      <a:pt x="798" y="1994"/>
                    </a:lnTo>
                    <a:lnTo>
                      <a:pt x="767" y="2055"/>
                    </a:lnTo>
                    <a:lnTo>
                      <a:pt x="743" y="2122"/>
                    </a:lnTo>
                    <a:lnTo>
                      <a:pt x="732" y="2193"/>
                    </a:lnTo>
                    <a:lnTo>
                      <a:pt x="295" y="5610"/>
                    </a:lnTo>
                    <a:lnTo>
                      <a:pt x="291" y="5681"/>
                    </a:lnTo>
                    <a:lnTo>
                      <a:pt x="297" y="5750"/>
                    </a:lnTo>
                    <a:lnTo>
                      <a:pt x="313" y="5817"/>
                    </a:lnTo>
                    <a:lnTo>
                      <a:pt x="336" y="5880"/>
                    </a:lnTo>
                    <a:lnTo>
                      <a:pt x="370" y="5937"/>
                    </a:lnTo>
                    <a:lnTo>
                      <a:pt x="411" y="5990"/>
                    </a:lnTo>
                    <a:lnTo>
                      <a:pt x="460" y="6039"/>
                    </a:lnTo>
                    <a:lnTo>
                      <a:pt x="519" y="6080"/>
                    </a:lnTo>
                    <a:lnTo>
                      <a:pt x="582" y="6114"/>
                    </a:lnTo>
                    <a:lnTo>
                      <a:pt x="651" y="6141"/>
                    </a:lnTo>
                    <a:lnTo>
                      <a:pt x="726" y="6163"/>
                    </a:lnTo>
                    <a:lnTo>
                      <a:pt x="802" y="6175"/>
                    </a:lnTo>
                    <a:lnTo>
                      <a:pt x="885" y="6179"/>
                    </a:lnTo>
                    <a:lnTo>
                      <a:pt x="5735" y="6179"/>
                    </a:lnTo>
                    <a:lnTo>
                      <a:pt x="5808" y="6175"/>
                    </a:lnTo>
                    <a:lnTo>
                      <a:pt x="5874" y="6165"/>
                    </a:lnTo>
                    <a:lnTo>
                      <a:pt x="5935" y="6147"/>
                    </a:lnTo>
                    <a:lnTo>
                      <a:pt x="5989" y="6124"/>
                    </a:lnTo>
                    <a:lnTo>
                      <a:pt x="6036" y="6092"/>
                    </a:lnTo>
                    <a:lnTo>
                      <a:pt x="6075" y="6055"/>
                    </a:lnTo>
                    <a:lnTo>
                      <a:pt x="6108" y="6009"/>
                    </a:lnTo>
                    <a:lnTo>
                      <a:pt x="6136" y="5958"/>
                    </a:lnTo>
                    <a:lnTo>
                      <a:pt x="6158" y="5899"/>
                    </a:lnTo>
                    <a:lnTo>
                      <a:pt x="6173" y="5834"/>
                    </a:lnTo>
                    <a:lnTo>
                      <a:pt x="6181" y="5763"/>
                    </a:lnTo>
                    <a:lnTo>
                      <a:pt x="6181" y="5687"/>
                    </a:lnTo>
                    <a:lnTo>
                      <a:pt x="6177" y="5606"/>
                    </a:lnTo>
                    <a:lnTo>
                      <a:pt x="5741" y="2197"/>
                    </a:lnTo>
                    <a:lnTo>
                      <a:pt x="5729" y="2126"/>
                    </a:lnTo>
                    <a:lnTo>
                      <a:pt x="5705" y="2059"/>
                    </a:lnTo>
                    <a:lnTo>
                      <a:pt x="5674" y="1996"/>
                    </a:lnTo>
                    <a:lnTo>
                      <a:pt x="5633" y="1941"/>
                    </a:lnTo>
                    <a:lnTo>
                      <a:pt x="5585" y="1890"/>
                    </a:lnTo>
                    <a:lnTo>
                      <a:pt x="5532" y="1848"/>
                    </a:lnTo>
                    <a:lnTo>
                      <a:pt x="5473" y="1813"/>
                    </a:lnTo>
                    <a:lnTo>
                      <a:pt x="5410" y="1787"/>
                    </a:lnTo>
                    <a:lnTo>
                      <a:pt x="5343" y="1771"/>
                    </a:lnTo>
                    <a:lnTo>
                      <a:pt x="5273" y="1766"/>
                    </a:lnTo>
                    <a:lnTo>
                      <a:pt x="1198" y="1766"/>
                    </a:lnTo>
                    <a:close/>
                    <a:moveTo>
                      <a:pt x="2061" y="1029"/>
                    </a:moveTo>
                    <a:lnTo>
                      <a:pt x="2061" y="1472"/>
                    </a:lnTo>
                    <a:lnTo>
                      <a:pt x="4413" y="1472"/>
                    </a:lnTo>
                    <a:lnTo>
                      <a:pt x="4413" y="1029"/>
                    </a:lnTo>
                    <a:lnTo>
                      <a:pt x="2061" y="1029"/>
                    </a:lnTo>
                    <a:close/>
                    <a:moveTo>
                      <a:pt x="519" y="295"/>
                    </a:moveTo>
                    <a:lnTo>
                      <a:pt x="468" y="301"/>
                    </a:lnTo>
                    <a:lnTo>
                      <a:pt x="423" y="317"/>
                    </a:lnTo>
                    <a:lnTo>
                      <a:pt x="382" y="342"/>
                    </a:lnTo>
                    <a:lnTo>
                      <a:pt x="346" y="378"/>
                    </a:lnTo>
                    <a:lnTo>
                      <a:pt x="321" y="417"/>
                    </a:lnTo>
                    <a:lnTo>
                      <a:pt x="303" y="464"/>
                    </a:lnTo>
                    <a:lnTo>
                      <a:pt x="297" y="516"/>
                    </a:lnTo>
                    <a:lnTo>
                      <a:pt x="303" y="565"/>
                    </a:lnTo>
                    <a:lnTo>
                      <a:pt x="321" y="612"/>
                    </a:lnTo>
                    <a:lnTo>
                      <a:pt x="346" y="653"/>
                    </a:lnTo>
                    <a:lnTo>
                      <a:pt x="382" y="687"/>
                    </a:lnTo>
                    <a:lnTo>
                      <a:pt x="423" y="712"/>
                    </a:lnTo>
                    <a:lnTo>
                      <a:pt x="468" y="730"/>
                    </a:lnTo>
                    <a:lnTo>
                      <a:pt x="519" y="736"/>
                    </a:lnTo>
                    <a:lnTo>
                      <a:pt x="5951" y="736"/>
                    </a:lnTo>
                    <a:lnTo>
                      <a:pt x="6002" y="730"/>
                    </a:lnTo>
                    <a:lnTo>
                      <a:pt x="6049" y="712"/>
                    </a:lnTo>
                    <a:lnTo>
                      <a:pt x="6091" y="687"/>
                    </a:lnTo>
                    <a:lnTo>
                      <a:pt x="6124" y="653"/>
                    </a:lnTo>
                    <a:lnTo>
                      <a:pt x="6150" y="612"/>
                    </a:lnTo>
                    <a:lnTo>
                      <a:pt x="6166" y="565"/>
                    </a:lnTo>
                    <a:lnTo>
                      <a:pt x="6171" y="516"/>
                    </a:lnTo>
                    <a:lnTo>
                      <a:pt x="6166" y="464"/>
                    </a:lnTo>
                    <a:lnTo>
                      <a:pt x="6150" y="417"/>
                    </a:lnTo>
                    <a:lnTo>
                      <a:pt x="6124" y="378"/>
                    </a:lnTo>
                    <a:lnTo>
                      <a:pt x="6091" y="342"/>
                    </a:lnTo>
                    <a:lnTo>
                      <a:pt x="6049" y="317"/>
                    </a:lnTo>
                    <a:lnTo>
                      <a:pt x="6002" y="301"/>
                    </a:lnTo>
                    <a:lnTo>
                      <a:pt x="5951" y="295"/>
                    </a:lnTo>
                    <a:lnTo>
                      <a:pt x="519" y="295"/>
                    </a:lnTo>
                    <a:close/>
                    <a:moveTo>
                      <a:pt x="470" y="0"/>
                    </a:moveTo>
                    <a:lnTo>
                      <a:pt x="5953" y="0"/>
                    </a:lnTo>
                    <a:lnTo>
                      <a:pt x="6028" y="6"/>
                    </a:lnTo>
                    <a:lnTo>
                      <a:pt x="6099" y="22"/>
                    </a:lnTo>
                    <a:lnTo>
                      <a:pt x="6167" y="47"/>
                    </a:lnTo>
                    <a:lnTo>
                      <a:pt x="6228" y="81"/>
                    </a:lnTo>
                    <a:lnTo>
                      <a:pt x="6285" y="122"/>
                    </a:lnTo>
                    <a:lnTo>
                      <a:pt x="6337" y="171"/>
                    </a:lnTo>
                    <a:lnTo>
                      <a:pt x="6380" y="226"/>
                    </a:lnTo>
                    <a:lnTo>
                      <a:pt x="6415" y="289"/>
                    </a:lnTo>
                    <a:lnTo>
                      <a:pt x="6443" y="354"/>
                    </a:lnTo>
                    <a:lnTo>
                      <a:pt x="6461" y="425"/>
                    </a:lnTo>
                    <a:lnTo>
                      <a:pt x="6466" y="500"/>
                    </a:lnTo>
                    <a:lnTo>
                      <a:pt x="6464" y="577"/>
                    </a:lnTo>
                    <a:lnTo>
                      <a:pt x="6449" y="655"/>
                    </a:lnTo>
                    <a:lnTo>
                      <a:pt x="6421" y="734"/>
                    </a:lnTo>
                    <a:lnTo>
                      <a:pt x="6382" y="815"/>
                    </a:lnTo>
                    <a:lnTo>
                      <a:pt x="6350" y="858"/>
                    </a:lnTo>
                    <a:lnTo>
                      <a:pt x="6313" y="899"/>
                    </a:lnTo>
                    <a:lnTo>
                      <a:pt x="6268" y="935"/>
                    </a:lnTo>
                    <a:lnTo>
                      <a:pt x="6217" y="966"/>
                    </a:lnTo>
                    <a:lnTo>
                      <a:pt x="6166" y="994"/>
                    </a:lnTo>
                    <a:lnTo>
                      <a:pt x="6110" y="1014"/>
                    </a:lnTo>
                    <a:lnTo>
                      <a:pt x="6055" y="1025"/>
                    </a:lnTo>
                    <a:lnTo>
                      <a:pt x="6004" y="1029"/>
                    </a:lnTo>
                    <a:lnTo>
                      <a:pt x="4706" y="1029"/>
                    </a:lnTo>
                    <a:lnTo>
                      <a:pt x="4706" y="1472"/>
                    </a:lnTo>
                    <a:lnTo>
                      <a:pt x="5275" y="1472"/>
                    </a:lnTo>
                    <a:lnTo>
                      <a:pt x="5363" y="1476"/>
                    </a:lnTo>
                    <a:lnTo>
                      <a:pt x="5450" y="1492"/>
                    </a:lnTo>
                    <a:lnTo>
                      <a:pt x="5532" y="1518"/>
                    </a:lnTo>
                    <a:lnTo>
                      <a:pt x="5613" y="1551"/>
                    </a:lnTo>
                    <a:lnTo>
                      <a:pt x="5686" y="1592"/>
                    </a:lnTo>
                    <a:lnTo>
                      <a:pt x="5754" y="1643"/>
                    </a:lnTo>
                    <a:lnTo>
                      <a:pt x="5817" y="1701"/>
                    </a:lnTo>
                    <a:lnTo>
                      <a:pt x="5874" y="1764"/>
                    </a:lnTo>
                    <a:lnTo>
                      <a:pt x="5924" y="1834"/>
                    </a:lnTo>
                    <a:lnTo>
                      <a:pt x="5965" y="1909"/>
                    </a:lnTo>
                    <a:lnTo>
                      <a:pt x="5996" y="1990"/>
                    </a:lnTo>
                    <a:lnTo>
                      <a:pt x="6020" y="2075"/>
                    </a:lnTo>
                    <a:lnTo>
                      <a:pt x="6034" y="2163"/>
                    </a:lnTo>
                    <a:lnTo>
                      <a:pt x="6468" y="5570"/>
                    </a:lnTo>
                    <a:lnTo>
                      <a:pt x="6476" y="5677"/>
                    </a:lnTo>
                    <a:lnTo>
                      <a:pt x="6476" y="5775"/>
                    </a:lnTo>
                    <a:lnTo>
                      <a:pt x="6466" y="5870"/>
                    </a:lnTo>
                    <a:lnTo>
                      <a:pt x="6449" y="5958"/>
                    </a:lnTo>
                    <a:lnTo>
                      <a:pt x="6421" y="6043"/>
                    </a:lnTo>
                    <a:lnTo>
                      <a:pt x="6388" y="6118"/>
                    </a:lnTo>
                    <a:lnTo>
                      <a:pt x="6346" y="6189"/>
                    </a:lnTo>
                    <a:lnTo>
                      <a:pt x="6295" y="6252"/>
                    </a:lnTo>
                    <a:lnTo>
                      <a:pt x="6244" y="6303"/>
                    </a:lnTo>
                    <a:lnTo>
                      <a:pt x="6187" y="6348"/>
                    </a:lnTo>
                    <a:lnTo>
                      <a:pt x="6124" y="6385"/>
                    </a:lnTo>
                    <a:lnTo>
                      <a:pt x="6055" y="6417"/>
                    </a:lnTo>
                    <a:lnTo>
                      <a:pt x="5983" y="6441"/>
                    </a:lnTo>
                    <a:lnTo>
                      <a:pt x="5904" y="6458"/>
                    </a:lnTo>
                    <a:lnTo>
                      <a:pt x="5823" y="6470"/>
                    </a:lnTo>
                    <a:lnTo>
                      <a:pt x="5735" y="6472"/>
                    </a:lnTo>
                    <a:lnTo>
                      <a:pt x="885" y="6472"/>
                    </a:lnTo>
                    <a:lnTo>
                      <a:pt x="783" y="6468"/>
                    </a:lnTo>
                    <a:lnTo>
                      <a:pt x="684" y="6454"/>
                    </a:lnTo>
                    <a:lnTo>
                      <a:pt x="588" y="6431"/>
                    </a:lnTo>
                    <a:lnTo>
                      <a:pt x="498" y="6397"/>
                    </a:lnTo>
                    <a:lnTo>
                      <a:pt x="413" y="6358"/>
                    </a:lnTo>
                    <a:lnTo>
                      <a:pt x="332" y="6309"/>
                    </a:lnTo>
                    <a:lnTo>
                      <a:pt x="260" y="6252"/>
                    </a:lnTo>
                    <a:lnTo>
                      <a:pt x="195" y="6189"/>
                    </a:lnTo>
                    <a:lnTo>
                      <a:pt x="144" y="6124"/>
                    </a:lnTo>
                    <a:lnTo>
                      <a:pt x="100" y="6057"/>
                    </a:lnTo>
                    <a:lnTo>
                      <a:pt x="63" y="5984"/>
                    </a:lnTo>
                    <a:lnTo>
                      <a:pt x="35" y="5907"/>
                    </a:lnTo>
                    <a:lnTo>
                      <a:pt x="16" y="5828"/>
                    </a:lnTo>
                    <a:lnTo>
                      <a:pt x="4" y="5746"/>
                    </a:lnTo>
                    <a:lnTo>
                      <a:pt x="0" y="5661"/>
                    </a:lnTo>
                    <a:lnTo>
                      <a:pt x="6" y="5576"/>
                    </a:lnTo>
                    <a:lnTo>
                      <a:pt x="441" y="2159"/>
                    </a:lnTo>
                    <a:lnTo>
                      <a:pt x="454" y="2071"/>
                    </a:lnTo>
                    <a:lnTo>
                      <a:pt x="478" y="1986"/>
                    </a:lnTo>
                    <a:lnTo>
                      <a:pt x="511" y="1905"/>
                    </a:lnTo>
                    <a:lnTo>
                      <a:pt x="553" y="1830"/>
                    </a:lnTo>
                    <a:lnTo>
                      <a:pt x="602" y="1762"/>
                    </a:lnTo>
                    <a:lnTo>
                      <a:pt x="657" y="1699"/>
                    </a:lnTo>
                    <a:lnTo>
                      <a:pt x="720" y="1642"/>
                    </a:lnTo>
                    <a:lnTo>
                      <a:pt x="789" y="1592"/>
                    </a:lnTo>
                    <a:lnTo>
                      <a:pt x="863" y="1549"/>
                    </a:lnTo>
                    <a:lnTo>
                      <a:pt x="942" y="1516"/>
                    </a:lnTo>
                    <a:lnTo>
                      <a:pt x="1025" y="1492"/>
                    </a:lnTo>
                    <a:lnTo>
                      <a:pt x="1111" y="1476"/>
                    </a:lnTo>
                    <a:lnTo>
                      <a:pt x="1200" y="1472"/>
                    </a:lnTo>
                    <a:lnTo>
                      <a:pt x="1768" y="1472"/>
                    </a:lnTo>
                    <a:lnTo>
                      <a:pt x="1768" y="1029"/>
                    </a:lnTo>
                    <a:lnTo>
                      <a:pt x="521" y="1029"/>
                    </a:lnTo>
                    <a:lnTo>
                      <a:pt x="446" y="1025"/>
                    </a:lnTo>
                    <a:lnTo>
                      <a:pt x="376" y="1010"/>
                    </a:lnTo>
                    <a:lnTo>
                      <a:pt x="307" y="984"/>
                    </a:lnTo>
                    <a:lnTo>
                      <a:pt x="246" y="951"/>
                    </a:lnTo>
                    <a:lnTo>
                      <a:pt x="189" y="907"/>
                    </a:lnTo>
                    <a:lnTo>
                      <a:pt x="138" y="858"/>
                    </a:lnTo>
                    <a:lnTo>
                      <a:pt x="94" y="803"/>
                    </a:lnTo>
                    <a:lnTo>
                      <a:pt x="59" y="742"/>
                    </a:lnTo>
                    <a:lnTo>
                      <a:pt x="31" y="675"/>
                    </a:lnTo>
                    <a:lnTo>
                      <a:pt x="14" y="604"/>
                    </a:lnTo>
                    <a:lnTo>
                      <a:pt x="8" y="531"/>
                    </a:lnTo>
                    <a:lnTo>
                      <a:pt x="10" y="455"/>
                    </a:lnTo>
                    <a:lnTo>
                      <a:pt x="26" y="376"/>
                    </a:lnTo>
                    <a:lnTo>
                      <a:pt x="53" y="295"/>
                    </a:lnTo>
                    <a:lnTo>
                      <a:pt x="92" y="214"/>
                    </a:lnTo>
                    <a:lnTo>
                      <a:pt x="124" y="171"/>
                    </a:lnTo>
                    <a:lnTo>
                      <a:pt x="161" y="132"/>
                    </a:lnTo>
                    <a:lnTo>
                      <a:pt x="207" y="94"/>
                    </a:lnTo>
                    <a:lnTo>
                      <a:pt x="258" y="63"/>
                    </a:lnTo>
                    <a:lnTo>
                      <a:pt x="309" y="37"/>
                    </a:lnTo>
                    <a:lnTo>
                      <a:pt x="364" y="18"/>
                    </a:lnTo>
                    <a:lnTo>
                      <a:pt x="419" y="4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1" name="object 38"/>
            <p:cNvSpPr/>
            <p:nvPr/>
          </p:nvSpPr>
          <p:spPr>
            <a:xfrm>
              <a:off x="557865" y="2866137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539757" y="2145078"/>
            <a:ext cx="403531" cy="461665"/>
            <a:chOff x="3064064" y="1459027"/>
            <a:chExt cx="403531" cy="461665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064064" y="1459027"/>
              <a:ext cx="403531" cy="461665"/>
              <a:chOff x="3064064" y="2150157"/>
              <a:chExt cx="403531" cy="461665"/>
            </a:xfrm>
          </p:grpSpPr>
          <p:sp>
            <p:nvSpPr>
              <p:cNvPr id="47" name="object 38"/>
              <p:cNvSpPr/>
              <p:nvPr/>
            </p:nvSpPr>
            <p:spPr>
              <a:xfrm>
                <a:off x="3064064" y="2178590"/>
                <a:ext cx="403531" cy="404800"/>
              </a:xfrm>
              <a:custGeom>
                <a:avLst/>
                <a:gdLst/>
                <a:ahLst/>
                <a:cxnLst/>
                <a:rect l="l" t="t" r="r" b="b"/>
                <a:pathLst>
                  <a:path w="691514" h="691514">
                    <a:moveTo>
                      <a:pt x="583783" y="691078"/>
                    </a:moveTo>
                    <a:lnTo>
                      <a:pt x="107295" y="691078"/>
                    </a:lnTo>
                    <a:lnTo>
                      <a:pt x="65532" y="682647"/>
                    </a:lnTo>
                    <a:lnTo>
                      <a:pt x="31427" y="659655"/>
                    </a:lnTo>
                    <a:lnTo>
                      <a:pt x="8432" y="625550"/>
                    </a:lnTo>
                    <a:lnTo>
                      <a:pt x="0" y="583783"/>
                    </a:lnTo>
                    <a:lnTo>
                      <a:pt x="0" y="107295"/>
                    </a:lnTo>
                    <a:lnTo>
                      <a:pt x="8432" y="65527"/>
                    </a:lnTo>
                    <a:lnTo>
                      <a:pt x="31427" y="31423"/>
                    </a:lnTo>
                    <a:lnTo>
                      <a:pt x="65532" y="8430"/>
                    </a:lnTo>
                    <a:lnTo>
                      <a:pt x="107295" y="0"/>
                    </a:lnTo>
                    <a:lnTo>
                      <a:pt x="583783" y="0"/>
                    </a:lnTo>
                    <a:lnTo>
                      <a:pt x="625546" y="8430"/>
                    </a:lnTo>
                    <a:lnTo>
                      <a:pt x="659651" y="31423"/>
                    </a:lnTo>
                    <a:lnTo>
                      <a:pt x="682646" y="65527"/>
                    </a:lnTo>
                    <a:lnTo>
                      <a:pt x="691078" y="107295"/>
                    </a:lnTo>
                    <a:lnTo>
                      <a:pt x="691078" y="583783"/>
                    </a:lnTo>
                    <a:lnTo>
                      <a:pt x="682646" y="625550"/>
                    </a:lnTo>
                    <a:lnTo>
                      <a:pt x="659651" y="659655"/>
                    </a:lnTo>
                    <a:lnTo>
                      <a:pt x="625546" y="682647"/>
                    </a:lnTo>
                    <a:lnTo>
                      <a:pt x="583783" y="691078"/>
                    </a:lnTo>
                    <a:close/>
                  </a:path>
                </a:pathLst>
              </a:custGeom>
              <a:ln w="10470">
                <a:solidFill>
                  <a:srgbClr val="D413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07217" y="2150157"/>
                <a:ext cx="27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bg2">
                      <a:lumMod val="50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144028" y="1561831"/>
              <a:ext cx="265112" cy="301012"/>
              <a:chOff x="-725488" y="2135188"/>
              <a:chExt cx="457200" cy="519112"/>
            </a:xfrm>
          </p:grpSpPr>
          <p:sp>
            <p:nvSpPr>
              <p:cNvPr id="89" name="Freeform 6"/>
              <p:cNvSpPr>
                <a:spLocks noEditPoints="1"/>
              </p:cNvSpPr>
              <p:nvPr/>
            </p:nvSpPr>
            <p:spPr bwMode="auto">
              <a:xfrm>
                <a:off x="-404813" y="2482850"/>
                <a:ext cx="136525" cy="96838"/>
              </a:xfrm>
              <a:custGeom>
                <a:avLst/>
                <a:gdLst>
                  <a:gd name="T0" fmla="*/ 143 w 859"/>
                  <a:gd name="T1" fmla="*/ 99 h 611"/>
                  <a:gd name="T2" fmla="*/ 114 w 859"/>
                  <a:gd name="T3" fmla="*/ 114 h 611"/>
                  <a:gd name="T4" fmla="*/ 98 w 859"/>
                  <a:gd name="T5" fmla="*/ 142 h 611"/>
                  <a:gd name="T6" fmla="*/ 96 w 859"/>
                  <a:gd name="T7" fmla="*/ 452 h 611"/>
                  <a:gd name="T8" fmla="*/ 104 w 859"/>
                  <a:gd name="T9" fmla="*/ 484 h 611"/>
                  <a:gd name="T10" fmla="*/ 127 w 859"/>
                  <a:gd name="T11" fmla="*/ 507 h 611"/>
                  <a:gd name="T12" fmla="*/ 160 w 859"/>
                  <a:gd name="T13" fmla="*/ 515 h 611"/>
                  <a:gd name="T14" fmla="*/ 670 w 859"/>
                  <a:gd name="T15" fmla="*/ 512 h 611"/>
                  <a:gd name="T16" fmla="*/ 718 w 859"/>
                  <a:gd name="T17" fmla="*/ 490 h 611"/>
                  <a:gd name="T18" fmla="*/ 751 w 859"/>
                  <a:gd name="T19" fmla="*/ 448 h 611"/>
                  <a:gd name="T20" fmla="*/ 763 w 859"/>
                  <a:gd name="T21" fmla="*/ 395 h 611"/>
                  <a:gd name="T22" fmla="*/ 760 w 859"/>
                  <a:gd name="T23" fmla="*/ 188 h 611"/>
                  <a:gd name="T24" fmla="*/ 737 w 859"/>
                  <a:gd name="T25" fmla="*/ 141 h 611"/>
                  <a:gd name="T26" fmla="*/ 696 w 859"/>
                  <a:gd name="T27" fmla="*/ 108 h 611"/>
                  <a:gd name="T28" fmla="*/ 643 w 859"/>
                  <a:gd name="T29" fmla="*/ 96 h 611"/>
                  <a:gd name="T30" fmla="*/ 48 w 859"/>
                  <a:gd name="T31" fmla="*/ 0 h 611"/>
                  <a:gd name="T32" fmla="*/ 677 w 859"/>
                  <a:gd name="T33" fmla="*/ 4 h 611"/>
                  <a:gd name="T34" fmla="*/ 742 w 859"/>
                  <a:gd name="T35" fmla="*/ 24 h 611"/>
                  <a:gd name="T36" fmla="*/ 795 w 859"/>
                  <a:gd name="T37" fmla="*/ 64 h 611"/>
                  <a:gd name="T38" fmla="*/ 835 w 859"/>
                  <a:gd name="T39" fmla="*/ 118 h 611"/>
                  <a:gd name="T40" fmla="*/ 857 w 859"/>
                  <a:gd name="T41" fmla="*/ 181 h 611"/>
                  <a:gd name="T42" fmla="*/ 859 w 859"/>
                  <a:gd name="T43" fmla="*/ 395 h 611"/>
                  <a:gd name="T44" fmla="*/ 848 w 859"/>
                  <a:gd name="T45" fmla="*/ 464 h 611"/>
                  <a:gd name="T46" fmla="*/ 817 w 859"/>
                  <a:gd name="T47" fmla="*/ 523 h 611"/>
                  <a:gd name="T48" fmla="*/ 770 w 859"/>
                  <a:gd name="T49" fmla="*/ 569 h 611"/>
                  <a:gd name="T50" fmla="*/ 711 w 859"/>
                  <a:gd name="T51" fmla="*/ 599 h 611"/>
                  <a:gd name="T52" fmla="*/ 643 w 859"/>
                  <a:gd name="T53" fmla="*/ 611 h 611"/>
                  <a:gd name="T54" fmla="*/ 33 w 859"/>
                  <a:gd name="T55" fmla="*/ 609 h 611"/>
                  <a:gd name="T56" fmla="*/ 9 w 859"/>
                  <a:gd name="T57" fmla="*/ 591 h 611"/>
                  <a:gd name="T58" fmla="*/ 0 w 859"/>
                  <a:gd name="T59" fmla="*/ 563 h 611"/>
                  <a:gd name="T60" fmla="*/ 2 w 859"/>
                  <a:gd name="T61" fmla="*/ 34 h 611"/>
                  <a:gd name="T62" fmla="*/ 19 w 859"/>
                  <a:gd name="T63" fmla="*/ 10 h 611"/>
                  <a:gd name="T64" fmla="*/ 48 w 859"/>
                  <a:gd name="T6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1">
                    <a:moveTo>
                      <a:pt x="160" y="96"/>
                    </a:moveTo>
                    <a:lnTo>
                      <a:pt x="143" y="99"/>
                    </a:lnTo>
                    <a:lnTo>
                      <a:pt x="127" y="105"/>
                    </a:lnTo>
                    <a:lnTo>
                      <a:pt x="114" y="114"/>
                    </a:lnTo>
                    <a:lnTo>
                      <a:pt x="104" y="128"/>
                    </a:lnTo>
                    <a:lnTo>
                      <a:pt x="98" y="142"/>
                    </a:lnTo>
                    <a:lnTo>
                      <a:pt x="96" y="160"/>
                    </a:lnTo>
                    <a:lnTo>
                      <a:pt x="96" y="452"/>
                    </a:lnTo>
                    <a:lnTo>
                      <a:pt x="98" y="469"/>
                    </a:lnTo>
                    <a:lnTo>
                      <a:pt x="104" y="484"/>
                    </a:lnTo>
                    <a:lnTo>
                      <a:pt x="114" y="497"/>
                    </a:lnTo>
                    <a:lnTo>
                      <a:pt x="127" y="507"/>
                    </a:lnTo>
                    <a:lnTo>
                      <a:pt x="143" y="513"/>
                    </a:lnTo>
                    <a:lnTo>
                      <a:pt x="160" y="515"/>
                    </a:lnTo>
                    <a:lnTo>
                      <a:pt x="643" y="515"/>
                    </a:lnTo>
                    <a:lnTo>
                      <a:pt x="670" y="512"/>
                    </a:lnTo>
                    <a:lnTo>
                      <a:pt x="696" y="503"/>
                    </a:lnTo>
                    <a:lnTo>
                      <a:pt x="718" y="490"/>
                    </a:lnTo>
                    <a:lnTo>
                      <a:pt x="737" y="471"/>
                    </a:lnTo>
                    <a:lnTo>
                      <a:pt x="751" y="448"/>
                    </a:lnTo>
                    <a:lnTo>
                      <a:pt x="760" y="423"/>
                    </a:lnTo>
                    <a:lnTo>
                      <a:pt x="763" y="395"/>
                    </a:lnTo>
                    <a:lnTo>
                      <a:pt x="763" y="216"/>
                    </a:lnTo>
                    <a:lnTo>
                      <a:pt x="760" y="188"/>
                    </a:lnTo>
                    <a:lnTo>
                      <a:pt x="751" y="163"/>
                    </a:lnTo>
                    <a:lnTo>
                      <a:pt x="737" y="141"/>
                    </a:lnTo>
                    <a:lnTo>
                      <a:pt x="718" y="123"/>
                    </a:lnTo>
                    <a:lnTo>
                      <a:pt x="696" y="108"/>
                    </a:lnTo>
                    <a:lnTo>
                      <a:pt x="670" y="99"/>
                    </a:lnTo>
                    <a:lnTo>
                      <a:pt x="643" y="96"/>
                    </a:lnTo>
                    <a:lnTo>
                      <a:pt x="160" y="96"/>
                    </a:lnTo>
                    <a:close/>
                    <a:moveTo>
                      <a:pt x="48" y="0"/>
                    </a:moveTo>
                    <a:lnTo>
                      <a:pt x="643" y="0"/>
                    </a:lnTo>
                    <a:lnTo>
                      <a:pt x="677" y="4"/>
                    </a:lnTo>
                    <a:lnTo>
                      <a:pt x="711" y="12"/>
                    </a:lnTo>
                    <a:lnTo>
                      <a:pt x="742" y="24"/>
                    </a:lnTo>
                    <a:lnTo>
                      <a:pt x="770" y="42"/>
                    </a:lnTo>
                    <a:lnTo>
                      <a:pt x="795" y="64"/>
                    </a:lnTo>
                    <a:lnTo>
                      <a:pt x="817" y="89"/>
                    </a:lnTo>
                    <a:lnTo>
                      <a:pt x="835" y="118"/>
                    </a:lnTo>
                    <a:lnTo>
                      <a:pt x="848" y="148"/>
                    </a:lnTo>
                    <a:lnTo>
                      <a:pt x="857" y="181"/>
                    </a:lnTo>
                    <a:lnTo>
                      <a:pt x="859" y="216"/>
                    </a:lnTo>
                    <a:lnTo>
                      <a:pt x="859" y="395"/>
                    </a:lnTo>
                    <a:lnTo>
                      <a:pt x="857" y="431"/>
                    </a:lnTo>
                    <a:lnTo>
                      <a:pt x="848" y="464"/>
                    </a:lnTo>
                    <a:lnTo>
                      <a:pt x="835" y="495"/>
                    </a:lnTo>
                    <a:lnTo>
                      <a:pt x="817" y="523"/>
                    </a:lnTo>
                    <a:lnTo>
                      <a:pt x="795" y="548"/>
                    </a:lnTo>
                    <a:lnTo>
                      <a:pt x="770" y="569"/>
                    </a:lnTo>
                    <a:lnTo>
                      <a:pt x="742" y="587"/>
                    </a:lnTo>
                    <a:lnTo>
                      <a:pt x="711" y="599"/>
                    </a:lnTo>
                    <a:lnTo>
                      <a:pt x="677" y="608"/>
                    </a:lnTo>
                    <a:lnTo>
                      <a:pt x="643" y="611"/>
                    </a:lnTo>
                    <a:lnTo>
                      <a:pt x="48" y="611"/>
                    </a:lnTo>
                    <a:lnTo>
                      <a:pt x="33" y="609"/>
                    </a:lnTo>
                    <a:lnTo>
                      <a:pt x="19" y="602"/>
                    </a:lnTo>
                    <a:lnTo>
                      <a:pt x="9" y="591"/>
                    </a:lnTo>
                    <a:lnTo>
                      <a:pt x="2" y="579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2" y="34"/>
                    </a:lnTo>
                    <a:lnTo>
                      <a:pt x="9" y="20"/>
                    </a:lnTo>
                    <a:lnTo>
                      <a:pt x="19" y="10"/>
                    </a:lnTo>
                    <a:lnTo>
                      <a:pt x="33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-565151" y="2482850"/>
                <a:ext cx="136525" cy="96838"/>
              </a:xfrm>
              <a:custGeom>
                <a:avLst/>
                <a:gdLst>
                  <a:gd name="T0" fmla="*/ 161 w 861"/>
                  <a:gd name="T1" fmla="*/ 96 h 611"/>
                  <a:gd name="T2" fmla="*/ 143 w 861"/>
                  <a:gd name="T3" fmla="*/ 99 h 611"/>
                  <a:gd name="T4" fmla="*/ 129 w 861"/>
                  <a:gd name="T5" fmla="*/ 105 h 611"/>
                  <a:gd name="T6" fmla="*/ 115 w 861"/>
                  <a:gd name="T7" fmla="*/ 114 h 611"/>
                  <a:gd name="T8" fmla="*/ 106 w 861"/>
                  <a:gd name="T9" fmla="*/ 128 h 611"/>
                  <a:gd name="T10" fmla="*/ 99 w 861"/>
                  <a:gd name="T11" fmla="*/ 142 h 611"/>
                  <a:gd name="T12" fmla="*/ 96 w 861"/>
                  <a:gd name="T13" fmla="*/ 160 h 611"/>
                  <a:gd name="T14" fmla="*/ 96 w 861"/>
                  <a:gd name="T15" fmla="*/ 452 h 611"/>
                  <a:gd name="T16" fmla="*/ 99 w 861"/>
                  <a:gd name="T17" fmla="*/ 469 h 611"/>
                  <a:gd name="T18" fmla="*/ 106 w 861"/>
                  <a:gd name="T19" fmla="*/ 484 h 611"/>
                  <a:gd name="T20" fmla="*/ 115 w 861"/>
                  <a:gd name="T21" fmla="*/ 497 h 611"/>
                  <a:gd name="T22" fmla="*/ 129 w 861"/>
                  <a:gd name="T23" fmla="*/ 507 h 611"/>
                  <a:gd name="T24" fmla="*/ 143 w 861"/>
                  <a:gd name="T25" fmla="*/ 513 h 611"/>
                  <a:gd name="T26" fmla="*/ 161 w 861"/>
                  <a:gd name="T27" fmla="*/ 515 h 611"/>
                  <a:gd name="T28" fmla="*/ 700 w 861"/>
                  <a:gd name="T29" fmla="*/ 515 h 611"/>
                  <a:gd name="T30" fmla="*/ 718 w 861"/>
                  <a:gd name="T31" fmla="*/ 513 h 611"/>
                  <a:gd name="T32" fmla="*/ 732 w 861"/>
                  <a:gd name="T33" fmla="*/ 507 h 611"/>
                  <a:gd name="T34" fmla="*/ 746 w 861"/>
                  <a:gd name="T35" fmla="*/ 497 h 611"/>
                  <a:gd name="T36" fmla="*/ 755 w 861"/>
                  <a:gd name="T37" fmla="*/ 484 h 611"/>
                  <a:gd name="T38" fmla="*/ 762 w 861"/>
                  <a:gd name="T39" fmla="*/ 469 h 611"/>
                  <a:gd name="T40" fmla="*/ 765 w 861"/>
                  <a:gd name="T41" fmla="*/ 452 h 611"/>
                  <a:gd name="T42" fmla="*/ 765 w 861"/>
                  <a:gd name="T43" fmla="*/ 160 h 611"/>
                  <a:gd name="T44" fmla="*/ 762 w 861"/>
                  <a:gd name="T45" fmla="*/ 142 h 611"/>
                  <a:gd name="T46" fmla="*/ 755 w 861"/>
                  <a:gd name="T47" fmla="*/ 128 h 611"/>
                  <a:gd name="T48" fmla="*/ 746 w 861"/>
                  <a:gd name="T49" fmla="*/ 114 h 611"/>
                  <a:gd name="T50" fmla="*/ 732 w 861"/>
                  <a:gd name="T51" fmla="*/ 105 h 611"/>
                  <a:gd name="T52" fmla="*/ 718 w 861"/>
                  <a:gd name="T53" fmla="*/ 99 h 611"/>
                  <a:gd name="T54" fmla="*/ 700 w 861"/>
                  <a:gd name="T55" fmla="*/ 96 h 611"/>
                  <a:gd name="T56" fmla="*/ 161 w 861"/>
                  <a:gd name="T57" fmla="*/ 96 h 611"/>
                  <a:gd name="T58" fmla="*/ 48 w 861"/>
                  <a:gd name="T59" fmla="*/ 0 h 611"/>
                  <a:gd name="T60" fmla="*/ 813 w 861"/>
                  <a:gd name="T61" fmla="*/ 0 h 611"/>
                  <a:gd name="T62" fmla="*/ 827 w 861"/>
                  <a:gd name="T63" fmla="*/ 4 h 611"/>
                  <a:gd name="T64" fmla="*/ 841 w 861"/>
                  <a:gd name="T65" fmla="*/ 10 h 611"/>
                  <a:gd name="T66" fmla="*/ 851 w 861"/>
                  <a:gd name="T67" fmla="*/ 20 h 611"/>
                  <a:gd name="T68" fmla="*/ 857 w 861"/>
                  <a:gd name="T69" fmla="*/ 34 h 611"/>
                  <a:gd name="T70" fmla="*/ 861 w 861"/>
                  <a:gd name="T71" fmla="*/ 48 h 611"/>
                  <a:gd name="T72" fmla="*/ 861 w 861"/>
                  <a:gd name="T73" fmla="*/ 563 h 611"/>
                  <a:gd name="T74" fmla="*/ 857 w 861"/>
                  <a:gd name="T75" fmla="*/ 579 h 611"/>
                  <a:gd name="T76" fmla="*/ 851 w 861"/>
                  <a:gd name="T77" fmla="*/ 591 h 611"/>
                  <a:gd name="T78" fmla="*/ 841 w 861"/>
                  <a:gd name="T79" fmla="*/ 602 h 611"/>
                  <a:gd name="T80" fmla="*/ 827 w 861"/>
                  <a:gd name="T81" fmla="*/ 609 h 611"/>
                  <a:gd name="T82" fmla="*/ 813 w 861"/>
                  <a:gd name="T83" fmla="*/ 611 h 611"/>
                  <a:gd name="T84" fmla="*/ 48 w 861"/>
                  <a:gd name="T85" fmla="*/ 611 h 611"/>
                  <a:gd name="T86" fmla="*/ 34 w 861"/>
                  <a:gd name="T87" fmla="*/ 609 h 611"/>
                  <a:gd name="T88" fmla="*/ 20 w 861"/>
                  <a:gd name="T89" fmla="*/ 602 h 611"/>
                  <a:gd name="T90" fmla="*/ 10 w 861"/>
                  <a:gd name="T91" fmla="*/ 591 h 611"/>
                  <a:gd name="T92" fmla="*/ 3 w 861"/>
                  <a:gd name="T93" fmla="*/ 579 h 611"/>
                  <a:gd name="T94" fmla="*/ 0 w 861"/>
                  <a:gd name="T95" fmla="*/ 563 h 611"/>
                  <a:gd name="T96" fmla="*/ 0 w 861"/>
                  <a:gd name="T97" fmla="*/ 48 h 611"/>
                  <a:gd name="T98" fmla="*/ 3 w 861"/>
                  <a:gd name="T99" fmla="*/ 34 h 611"/>
                  <a:gd name="T100" fmla="*/ 10 w 861"/>
                  <a:gd name="T101" fmla="*/ 20 h 611"/>
                  <a:gd name="T102" fmla="*/ 20 w 861"/>
                  <a:gd name="T103" fmla="*/ 10 h 611"/>
                  <a:gd name="T104" fmla="*/ 34 w 861"/>
                  <a:gd name="T105" fmla="*/ 4 h 611"/>
                  <a:gd name="T106" fmla="*/ 48 w 861"/>
                  <a:gd name="T107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1" h="611">
                    <a:moveTo>
                      <a:pt x="161" y="96"/>
                    </a:moveTo>
                    <a:lnTo>
                      <a:pt x="143" y="99"/>
                    </a:lnTo>
                    <a:lnTo>
                      <a:pt x="129" y="105"/>
                    </a:lnTo>
                    <a:lnTo>
                      <a:pt x="115" y="114"/>
                    </a:lnTo>
                    <a:lnTo>
                      <a:pt x="106" y="128"/>
                    </a:lnTo>
                    <a:lnTo>
                      <a:pt x="99" y="142"/>
                    </a:lnTo>
                    <a:lnTo>
                      <a:pt x="96" y="160"/>
                    </a:lnTo>
                    <a:lnTo>
                      <a:pt x="96" y="452"/>
                    </a:lnTo>
                    <a:lnTo>
                      <a:pt x="99" y="469"/>
                    </a:lnTo>
                    <a:lnTo>
                      <a:pt x="106" y="484"/>
                    </a:lnTo>
                    <a:lnTo>
                      <a:pt x="115" y="497"/>
                    </a:lnTo>
                    <a:lnTo>
                      <a:pt x="129" y="507"/>
                    </a:lnTo>
                    <a:lnTo>
                      <a:pt x="143" y="513"/>
                    </a:lnTo>
                    <a:lnTo>
                      <a:pt x="161" y="515"/>
                    </a:lnTo>
                    <a:lnTo>
                      <a:pt x="700" y="515"/>
                    </a:lnTo>
                    <a:lnTo>
                      <a:pt x="718" y="513"/>
                    </a:lnTo>
                    <a:lnTo>
                      <a:pt x="732" y="507"/>
                    </a:lnTo>
                    <a:lnTo>
                      <a:pt x="746" y="497"/>
                    </a:lnTo>
                    <a:lnTo>
                      <a:pt x="755" y="484"/>
                    </a:lnTo>
                    <a:lnTo>
                      <a:pt x="762" y="469"/>
                    </a:lnTo>
                    <a:lnTo>
                      <a:pt x="765" y="452"/>
                    </a:lnTo>
                    <a:lnTo>
                      <a:pt x="765" y="160"/>
                    </a:lnTo>
                    <a:lnTo>
                      <a:pt x="762" y="142"/>
                    </a:lnTo>
                    <a:lnTo>
                      <a:pt x="755" y="128"/>
                    </a:lnTo>
                    <a:lnTo>
                      <a:pt x="746" y="114"/>
                    </a:lnTo>
                    <a:lnTo>
                      <a:pt x="732" y="105"/>
                    </a:lnTo>
                    <a:lnTo>
                      <a:pt x="718" y="99"/>
                    </a:lnTo>
                    <a:lnTo>
                      <a:pt x="700" y="96"/>
                    </a:lnTo>
                    <a:lnTo>
                      <a:pt x="161" y="96"/>
                    </a:lnTo>
                    <a:close/>
                    <a:moveTo>
                      <a:pt x="48" y="0"/>
                    </a:moveTo>
                    <a:lnTo>
                      <a:pt x="813" y="0"/>
                    </a:lnTo>
                    <a:lnTo>
                      <a:pt x="827" y="4"/>
                    </a:lnTo>
                    <a:lnTo>
                      <a:pt x="841" y="10"/>
                    </a:lnTo>
                    <a:lnTo>
                      <a:pt x="851" y="20"/>
                    </a:lnTo>
                    <a:lnTo>
                      <a:pt x="857" y="34"/>
                    </a:lnTo>
                    <a:lnTo>
                      <a:pt x="861" y="48"/>
                    </a:lnTo>
                    <a:lnTo>
                      <a:pt x="861" y="563"/>
                    </a:lnTo>
                    <a:lnTo>
                      <a:pt x="857" y="579"/>
                    </a:lnTo>
                    <a:lnTo>
                      <a:pt x="851" y="591"/>
                    </a:lnTo>
                    <a:lnTo>
                      <a:pt x="841" y="602"/>
                    </a:lnTo>
                    <a:lnTo>
                      <a:pt x="827" y="609"/>
                    </a:lnTo>
                    <a:lnTo>
                      <a:pt x="813" y="611"/>
                    </a:lnTo>
                    <a:lnTo>
                      <a:pt x="48" y="611"/>
                    </a:lnTo>
                    <a:lnTo>
                      <a:pt x="34" y="609"/>
                    </a:lnTo>
                    <a:lnTo>
                      <a:pt x="20" y="602"/>
                    </a:lnTo>
                    <a:lnTo>
                      <a:pt x="10" y="591"/>
                    </a:lnTo>
                    <a:lnTo>
                      <a:pt x="3" y="579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34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8"/>
              <p:cNvSpPr>
                <a:spLocks noEditPoints="1"/>
              </p:cNvSpPr>
              <p:nvPr/>
            </p:nvSpPr>
            <p:spPr bwMode="auto">
              <a:xfrm>
                <a:off x="-725488" y="2482850"/>
                <a:ext cx="136525" cy="96838"/>
              </a:xfrm>
              <a:custGeom>
                <a:avLst/>
                <a:gdLst>
                  <a:gd name="T0" fmla="*/ 189 w 859"/>
                  <a:gd name="T1" fmla="*/ 99 h 611"/>
                  <a:gd name="T2" fmla="*/ 141 w 859"/>
                  <a:gd name="T3" fmla="*/ 123 h 611"/>
                  <a:gd name="T4" fmla="*/ 107 w 859"/>
                  <a:gd name="T5" fmla="*/ 163 h 611"/>
                  <a:gd name="T6" fmla="*/ 96 w 859"/>
                  <a:gd name="T7" fmla="*/ 216 h 611"/>
                  <a:gd name="T8" fmla="*/ 99 w 859"/>
                  <a:gd name="T9" fmla="*/ 423 h 611"/>
                  <a:gd name="T10" fmla="*/ 122 w 859"/>
                  <a:gd name="T11" fmla="*/ 471 h 611"/>
                  <a:gd name="T12" fmla="*/ 163 w 859"/>
                  <a:gd name="T13" fmla="*/ 503 h 611"/>
                  <a:gd name="T14" fmla="*/ 216 w 859"/>
                  <a:gd name="T15" fmla="*/ 515 h 611"/>
                  <a:gd name="T16" fmla="*/ 716 w 859"/>
                  <a:gd name="T17" fmla="*/ 513 h 611"/>
                  <a:gd name="T18" fmla="*/ 745 w 859"/>
                  <a:gd name="T19" fmla="*/ 497 h 611"/>
                  <a:gd name="T20" fmla="*/ 761 w 859"/>
                  <a:gd name="T21" fmla="*/ 469 h 611"/>
                  <a:gd name="T22" fmla="*/ 763 w 859"/>
                  <a:gd name="T23" fmla="*/ 160 h 611"/>
                  <a:gd name="T24" fmla="*/ 755 w 859"/>
                  <a:gd name="T25" fmla="*/ 128 h 611"/>
                  <a:gd name="T26" fmla="*/ 732 w 859"/>
                  <a:gd name="T27" fmla="*/ 105 h 611"/>
                  <a:gd name="T28" fmla="*/ 700 w 859"/>
                  <a:gd name="T29" fmla="*/ 96 h 611"/>
                  <a:gd name="T30" fmla="*/ 216 w 859"/>
                  <a:gd name="T31" fmla="*/ 0 h 611"/>
                  <a:gd name="T32" fmla="*/ 826 w 859"/>
                  <a:gd name="T33" fmla="*/ 4 h 611"/>
                  <a:gd name="T34" fmla="*/ 850 w 859"/>
                  <a:gd name="T35" fmla="*/ 20 h 611"/>
                  <a:gd name="T36" fmla="*/ 859 w 859"/>
                  <a:gd name="T37" fmla="*/ 48 h 611"/>
                  <a:gd name="T38" fmla="*/ 857 w 859"/>
                  <a:gd name="T39" fmla="*/ 579 h 611"/>
                  <a:gd name="T40" fmla="*/ 839 w 859"/>
                  <a:gd name="T41" fmla="*/ 602 h 611"/>
                  <a:gd name="T42" fmla="*/ 811 w 859"/>
                  <a:gd name="T43" fmla="*/ 611 h 611"/>
                  <a:gd name="T44" fmla="*/ 181 w 859"/>
                  <a:gd name="T45" fmla="*/ 608 h 611"/>
                  <a:gd name="T46" fmla="*/ 117 w 859"/>
                  <a:gd name="T47" fmla="*/ 587 h 611"/>
                  <a:gd name="T48" fmla="*/ 64 w 859"/>
                  <a:gd name="T49" fmla="*/ 548 h 611"/>
                  <a:gd name="T50" fmla="*/ 24 w 859"/>
                  <a:gd name="T51" fmla="*/ 495 h 611"/>
                  <a:gd name="T52" fmla="*/ 2 w 859"/>
                  <a:gd name="T53" fmla="*/ 431 h 611"/>
                  <a:gd name="T54" fmla="*/ 0 w 859"/>
                  <a:gd name="T55" fmla="*/ 216 h 611"/>
                  <a:gd name="T56" fmla="*/ 10 w 859"/>
                  <a:gd name="T57" fmla="*/ 148 h 611"/>
                  <a:gd name="T58" fmla="*/ 42 w 859"/>
                  <a:gd name="T59" fmla="*/ 89 h 611"/>
                  <a:gd name="T60" fmla="*/ 89 w 859"/>
                  <a:gd name="T61" fmla="*/ 42 h 611"/>
                  <a:gd name="T62" fmla="*/ 148 w 859"/>
                  <a:gd name="T63" fmla="*/ 12 h 611"/>
                  <a:gd name="T64" fmla="*/ 216 w 859"/>
                  <a:gd name="T6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1">
                    <a:moveTo>
                      <a:pt x="216" y="96"/>
                    </a:moveTo>
                    <a:lnTo>
                      <a:pt x="189" y="99"/>
                    </a:lnTo>
                    <a:lnTo>
                      <a:pt x="163" y="108"/>
                    </a:lnTo>
                    <a:lnTo>
                      <a:pt x="141" y="123"/>
                    </a:lnTo>
                    <a:lnTo>
                      <a:pt x="122" y="141"/>
                    </a:lnTo>
                    <a:lnTo>
                      <a:pt x="107" y="163"/>
                    </a:lnTo>
                    <a:lnTo>
                      <a:pt x="99" y="188"/>
                    </a:lnTo>
                    <a:lnTo>
                      <a:pt x="96" y="216"/>
                    </a:lnTo>
                    <a:lnTo>
                      <a:pt x="96" y="395"/>
                    </a:lnTo>
                    <a:lnTo>
                      <a:pt x="99" y="423"/>
                    </a:lnTo>
                    <a:lnTo>
                      <a:pt x="107" y="448"/>
                    </a:lnTo>
                    <a:lnTo>
                      <a:pt x="122" y="471"/>
                    </a:lnTo>
                    <a:lnTo>
                      <a:pt x="141" y="490"/>
                    </a:lnTo>
                    <a:lnTo>
                      <a:pt x="163" y="503"/>
                    </a:lnTo>
                    <a:lnTo>
                      <a:pt x="189" y="512"/>
                    </a:lnTo>
                    <a:lnTo>
                      <a:pt x="216" y="515"/>
                    </a:lnTo>
                    <a:lnTo>
                      <a:pt x="700" y="515"/>
                    </a:lnTo>
                    <a:lnTo>
                      <a:pt x="716" y="513"/>
                    </a:lnTo>
                    <a:lnTo>
                      <a:pt x="732" y="507"/>
                    </a:lnTo>
                    <a:lnTo>
                      <a:pt x="745" y="497"/>
                    </a:lnTo>
                    <a:lnTo>
                      <a:pt x="755" y="484"/>
                    </a:lnTo>
                    <a:lnTo>
                      <a:pt x="761" y="469"/>
                    </a:lnTo>
                    <a:lnTo>
                      <a:pt x="763" y="452"/>
                    </a:lnTo>
                    <a:lnTo>
                      <a:pt x="763" y="160"/>
                    </a:lnTo>
                    <a:lnTo>
                      <a:pt x="761" y="142"/>
                    </a:lnTo>
                    <a:lnTo>
                      <a:pt x="755" y="128"/>
                    </a:lnTo>
                    <a:lnTo>
                      <a:pt x="745" y="114"/>
                    </a:lnTo>
                    <a:lnTo>
                      <a:pt x="732" y="105"/>
                    </a:lnTo>
                    <a:lnTo>
                      <a:pt x="716" y="99"/>
                    </a:lnTo>
                    <a:lnTo>
                      <a:pt x="700" y="96"/>
                    </a:lnTo>
                    <a:lnTo>
                      <a:pt x="216" y="96"/>
                    </a:lnTo>
                    <a:close/>
                    <a:moveTo>
                      <a:pt x="216" y="0"/>
                    </a:moveTo>
                    <a:lnTo>
                      <a:pt x="811" y="0"/>
                    </a:lnTo>
                    <a:lnTo>
                      <a:pt x="826" y="4"/>
                    </a:lnTo>
                    <a:lnTo>
                      <a:pt x="839" y="10"/>
                    </a:lnTo>
                    <a:lnTo>
                      <a:pt x="850" y="20"/>
                    </a:lnTo>
                    <a:lnTo>
                      <a:pt x="857" y="34"/>
                    </a:lnTo>
                    <a:lnTo>
                      <a:pt x="859" y="48"/>
                    </a:lnTo>
                    <a:lnTo>
                      <a:pt x="859" y="563"/>
                    </a:lnTo>
                    <a:lnTo>
                      <a:pt x="857" y="579"/>
                    </a:lnTo>
                    <a:lnTo>
                      <a:pt x="850" y="591"/>
                    </a:lnTo>
                    <a:lnTo>
                      <a:pt x="839" y="602"/>
                    </a:lnTo>
                    <a:lnTo>
                      <a:pt x="826" y="609"/>
                    </a:lnTo>
                    <a:lnTo>
                      <a:pt x="811" y="611"/>
                    </a:lnTo>
                    <a:lnTo>
                      <a:pt x="216" y="611"/>
                    </a:lnTo>
                    <a:lnTo>
                      <a:pt x="181" y="608"/>
                    </a:lnTo>
                    <a:lnTo>
                      <a:pt x="148" y="599"/>
                    </a:lnTo>
                    <a:lnTo>
                      <a:pt x="117" y="587"/>
                    </a:lnTo>
                    <a:lnTo>
                      <a:pt x="89" y="569"/>
                    </a:lnTo>
                    <a:lnTo>
                      <a:pt x="64" y="548"/>
                    </a:lnTo>
                    <a:lnTo>
                      <a:pt x="42" y="523"/>
                    </a:lnTo>
                    <a:lnTo>
                      <a:pt x="24" y="495"/>
                    </a:lnTo>
                    <a:lnTo>
                      <a:pt x="10" y="464"/>
                    </a:lnTo>
                    <a:lnTo>
                      <a:pt x="2" y="431"/>
                    </a:lnTo>
                    <a:lnTo>
                      <a:pt x="0" y="395"/>
                    </a:lnTo>
                    <a:lnTo>
                      <a:pt x="0" y="216"/>
                    </a:lnTo>
                    <a:lnTo>
                      <a:pt x="2" y="181"/>
                    </a:lnTo>
                    <a:lnTo>
                      <a:pt x="10" y="148"/>
                    </a:lnTo>
                    <a:lnTo>
                      <a:pt x="24" y="118"/>
                    </a:lnTo>
                    <a:lnTo>
                      <a:pt x="42" y="89"/>
                    </a:lnTo>
                    <a:lnTo>
                      <a:pt x="64" y="64"/>
                    </a:lnTo>
                    <a:lnTo>
                      <a:pt x="89" y="42"/>
                    </a:lnTo>
                    <a:lnTo>
                      <a:pt x="117" y="24"/>
                    </a:lnTo>
                    <a:lnTo>
                      <a:pt x="148" y="12"/>
                    </a:lnTo>
                    <a:lnTo>
                      <a:pt x="181" y="4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"/>
              <p:cNvSpPr>
                <a:spLocks noEditPoints="1"/>
              </p:cNvSpPr>
              <p:nvPr/>
            </p:nvSpPr>
            <p:spPr bwMode="auto">
              <a:xfrm>
                <a:off x="-404813" y="2366963"/>
                <a:ext cx="136525" cy="96838"/>
              </a:xfrm>
              <a:custGeom>
                <a:avLst/>
                <a:gdLst>
                  <a:gd name="T0" fmla="*/ 143 w 859"/>
                  <a:gd name="T1" fmla="*/ 97 h 610"/>
                  <a:gd name="T2" fmla="*/ 114 w 859"/>
                  <a:gd name="T3" fmla="*/ 114 h 610"/>
                  <a:gd name="T4" fmla="*/ 98 w 859"/>
                  <a:gd name="T5" fmla="*/ 142 h 610"/>
                  <a:gd name="T6" fmla="*/ 96 w 859"/>
                  <a:gd name="T7" fmla="*/ 452 h 610"/>
                  <a:gd name="T8" fmla="*/ 104 w 859"/>
                  <a:gd name="T9" fmla="*/ 484 h 610"/>
                  <a:gd name="T10" fmla="*/ 127 w 859"/>
                  <a:gd name="T11" fmla="*/ 507 h 610"/>
                  <a:gd name="T12" fmla="*/ 160 w 859"/>
                  <a:gd name="T13" fmla="*/ 515 h 610"/>
                  <a:gd name="T14" fmla="*/ 670 w 859"/>
                  <a:gd name="T15" fmla="*/ 512 h 610"/>
                  <a:gd name="T16" fmla="*/ 718 w 859"/>
                  <a:gd name="T17" fmla="*/ 488 h 610"/>
                  <a:gd name="T18" fmla="*/ 751 w 859"/>
                  <a:gd name="T19" fmla="*/ 447 h 610"/>
                  <a:gd name="T20" fmla="*/ 763 w 859"/>
                  <a:gd name="T21" fmla="*/ 395 h 610"/>
                  <a:gd name="T22" fmla="*/ 760 w 859"/>
                  <a:gd name="T23" fmla="*/ 187 h 610"/>
                  <a:gd name="T24" fmla="*/ 737 w 859"/>
                  <a:gd name="T25" fmla="*/ 140 h 610"/>
                  <a:gd name="T26" fmla="*/ 696 w 859"/>
                  <a:gd name="T27" fmla="*/ 108 h 610"/>
                  <a:gd name="T28" fmla="*/ 643 w 859"/>
                  <a:gd name="T29" fmla="*/ 95 h 610"/>
                  <a:gd name="T30" fmla="*/ 48 w 859"/>
                  <a:gd name="T31" fmla="*/ 0 h 610"/>
                  <a:gd name="T32" fmla="*/ 677 w 859"/>
                  <a:gd name="T33" fmla="*/ 3 h 610"/>
                  <a:gd name="T34" fmla="*/ 742 w 859"/>
                  <a:gd name="T35" fmla="*/ 24 h 610"/>
                  <a:gd name="T36" fmla="*/ 795 w 859"/>
                  <a:gd name="T37" fmla="*/ 63 h 610"/>
                  <a:gd name="T38" fmla="*/ 835 w 859"/>
                  <a:gd name="T39" fmla="*/ 116 h 610"/>
                  <a:gd name="T40" fmla="*/ 857 w 859"/>
                  <a:gd name="T41" fmla="*/ 180 h 610"/>
                  <a:gd name="T42" fmla="*/ 859 w 859"/>
                  <a:gd name="T43" fmla="*/ 395 h 610"/>
                  <a:gd name="T44" fmla="*/ 848 w 859"/>
                  <a:gd name="T45" fmla="*/ 463 h 610"/>
                  <a:gd name="T46" fmla="*/ 817 w 859"/>
                  <a:gd name="T47" fmla="*/ 522 h 610"/>
                  <a:gd name="T48" fmla="*/ 770 w 859"/>
                  <a:gd name="T49" fmla="*/ 569 h 610"/>
                  <a:gd name="T50" fmla="*/ 711 w 859"/>
                  <a:gd name="T51" fmla="*/ 599 h 610"/>
                  <a:gd name="T52" fmla="*/ 643 w 859"/>
                  <a:gd name="T53" fmla="*/ 610 h 610"/>
                  <a:gd name="T54" fmla="*/ 33 w 859"/>
                  <a:gd name="T55" fmla="*/ 608 h 610"/>
                  <a:gd name="T56" fmla="*/ 9 w 859"/>
                  <a:gd name="T57" fmla="*/ 590 h 610"/>
                  <a:gd name="T58" fmla="*/ 0 w 859"/>
                  <a:gd name="T59" fmla="*/ 562 h 610"/>
                  <a:gd name="T60" fmla="*/ 2 w 859"/>
                  <a:gd name="T61" fmla="*/ 33 h 610"/>
                  <a:gd name="T62" fmla="*/ 19 w 859"/>
                  <a:gd name="T63" fmla="*/ 9 h 610"/>
                  <a:gd name="T64" fmla="*/ 48 w 859"/>
                  <a:gd name="T65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0">
                    <a:moveTo>
                      <a:pt x="160" y="95"/>
                    </a:moveTo>
                    <a:lnTo>
                      <a:pt x="143" y="97"/>
                    </a:lnTo>
                    <a:lnTo>
                      <a:pt x="127" y="103"/>
                    </a:lnTo>
                    <a:lnTo>
                      <a:pt x="114" y="114"/>
                    </a:lnTo>
                    <a:lnTo>
                      <a:pt x="104" y="126"/>
                    </a:lnTo>
                    <a:lnTo>
                      <a:pt x="98" y="142"/>
                    </a:lnTo>
                    <a:lnTo>
                      <a:pt x="96" y="158"/>
                    </a:lnTo>
                    <a:lnTo>
                      <a:pt x="96" y="452"/>
                    </a:lnTo>
                    <a:lnTo>
                      <a:pt x="98" y="468"/>
                    </a:lnTo>
                    <a:lnTo>
                      <a:pt x="104" y="484"/>
                    </a:lnTo>
                    <a:lnTo>
                      <a:pt x="114" y="496"/>
                    </a:lnTo>
                    <a:lnTo>
                      <a:pt x="127" y="507"/>
                    </a:lnTo>
                    <a:lnTo>
                      <a:pt x="143" y="513"/>
                    </a:lnTo>
                    <a:lnTo>
                      <a:pt x="160" y="515"/>
                    </a:lnTo>
                    <a:lnTo>
                      <a:pt x="643" y="515"/>
                    </a:lnTo>
                    <a:lnTo>
                      <a:pt x="670" y="512"/>
                    </a:lnTo>
                    <a:lnTo>
                      <a:pt x="696" y="502"/>
                    </a:lnTo>
                    <a:lnTo>
                      <a:pt x="718" y="488"/>
                    </a:lnTo>
                    <a:lnTo>
                      <a:pt x="737" y="470"/>
                    </a:lnTo>
                    <a:lnTo>
                      <a:pt x="751" y="447"/>
                    </a:lnTo>
                    <a:lnTo>
                      <a:pt x="760" y="423"/>
                    </a:lnTo>
                    <a:lnTo>
                      <a:pt x="763" y="395"/>
                    </a:lnTo>
                    <a:lnTo>
                      <a:pt x="763" y="215"/>
                    </a:lnTo>
                    <a:lnTo>
                      <a:pt x="760" y="187"/>
                    </a:lnTo>
                    <a:lnTo>
                      <a:pt x="751" y="162"/>
                    </a:lnTo>
                    <a:lnTo>
                      <a:pt x="737" y="140"/>
                    </a:lnTo>
                    <a:lnTo>
                      <a:pt x="718" y="121"/>
                    </a:lnTo>
                    <a:lnTo>
                      <a:pt x="696" y="108"/>
                    </a:lnTo>
                    <a:lnTo>
                      <a:pt x="670" y="98"/>
                    </a:lnTo>
                    <a:lnTo>
                      <a:pt x="643" y="95"/>
                    </a:lnTo>
                    <a:lnTo>
                      <a:pt x="160" y="95"/>
                    </a:lnTo>
                    <a:close/>
                    <a:moveTo>
                      <a:pt x="48" y="0"/>
                    </a:moveTo>
                    <a:lnTo>
                      <a:pt x="643" y="0"/>
                    </a:lnTo>
                    <a:lnTo>
                      <a:pt x="677" y="3"/>
                    </a:lnTo>
                    <a:lnTo>
                      <a:pt x="711" y="11"/>
                    </a:lnTo>
                    <a:lnTo>
                      <a:pt x="742" y="24"/>
                    </a:lnTo>
                    <a:lnTo>
                      <a:pt x="770" y="41"/>
                    </a:lnTo>
                    <a:lnTo>
                      <a:pt x="795" y="63"/>
                    </a:lnTo>
                    <a:lnTo>
                      <a:pt x="817" y="88"/>
                    </a:lnTo>
                    <a:lnTo>
                      <a:pt x="835" y="116"/>
                    </a:lnTo>
                    <a:lnTo>
                      <a:pt x="848" y="147"/>
                    </a:lnTo>
                    <a:lnTo>
                      <a:pt x="857" y="180"/>
                    </a:lnTo>
                    <a:lnTo>
                      <a:pt x="859" y="215"/>
                    </a:lnTo>
                    <a:lnTo>
                      <a:pt x="859" y="395"/>
                    </a:lnTo>
                    <a:lnTo>
                      <a:pt x="857" y="430"/>
                    </a:lnTo>
                    <a:lnTo>
                      <a:pt x="848" y="463"/>
                    </a:lnTo>
                    <a:lnTo>
                      <a:pt x="835" y="494"/>
                    </a:lnTo>
                    <a:lnTo>
                      <a:pt x="817" y="522"/>
                    </a:lnTo>
                    <a:lnTo>
                      <a:pt x="795" y="547"/>
                    </a:lnTo>
                    <a:lnTo>
                      <a:pt x="770" y="569"/>
                    </a:lnTo>
                    <a:lnTo>
                      <a:pt x="742" y="586"/>
                    </a:lnTo>
                    <a:lnTo>
                      <a:pt x="711" y="599"/>
                    </a:lnTo>
                    <a:lnTo>
                      <a:pt x="677" y="607"/>
                    </a:lnTo>
                    <a:lnTo>
                      <a:pt x="643" y="610"/>
                    </a:lnTo>
                    <a:lnTo>
                      <a:pt x="48" y="610"/>
                    </a:lnTo>
                    <a:lnTo>
                      <a:pt x="33" y="608"/>
                    </a:lnTo>
                    <a:lnTo>
                      <a:pt x="19" y="601"/>
                    </a:lnTo>
                    <a:lnTo>
                      <a:pt x="9" y="590"/>
                    </a:lnTo>
                    <a:lnTo>
                      <a:pt x="2" y="577"/>
                    </a:lnTo>
                    <a:lnTo>
                      <a:pt x="0" y="562"/>
                    </a:lnTo>
                    <a:lnTo>
                      <a:pt x="0" y="47"/>
                    </a:lnTo>
                    <a:lnTo>
                      <a:pt x="2" y="33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3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10"/>
              <p:cNvSpPr>
                <a:spLocks noEditPoints="1"/>
              </p:cNvSpPr>
              <p:nvPr/>
            </p:nvSpPr>
            <p:spPr bwMode="auto">
              <a:xfrm>
                <a:off x="-565151" y="2366963"/>
                <a:ext cx="136525" cy="96838"/>
              </a:xfrm>
              <a:custGeom>
                <a:avLst/>
                <a:gdLst>
                  <a:gd name="T0" fmla="*/ 161 w 861"/>
                  <a:gd name="T1" fmla="*/ 95 h 610"/>
                  <a:gd name="T2" fmla="*/ 143 w 861"/>
                  <a:gd name="T3" fmla="*/ 97 h 610"/>
                  <a:gd name="T4" fmla="*/ 129 w 861"/>
                  <a:gd name="T5" fmla="*/ 103 h 610"/>
                  <a:gd name="T6" fmla="*/ 115 w 861"/>
                  <a:gd name="T7" fmla="*/ 114 h 610"/>
                  <a:gd name="T8" fmla="*/ 106 w 861"/>
                  <a:gd name="T9" fmla="*/ 126 h 610"/>
                  <a:gd name="T10" fmla="*/ 99 w 861"/>
                  <a:gd name="T11" fmla="*/ 142 h 610"/>
                  <a:gd name="T12" fmla="*/ 96 w 861"/>
                  <a:gd name="T13" fmla="*/ 158 h 610"/>
                  <a:gd name="T14" fmla="*/ 96 w 861"/>
                  <a:gd name="T15" fmla="*/ 452 h 610"/>
                  <a:gd name="T16" fmla="*/ 99 w 861"/>
                  <a:gd name="T17" fmla="*/ 468 h 610"/>
                  <a:gd name="T18" fmla="*/ 106 w 861"/>
                  <a:gd name="T19" fmla="*/ 484 h 610"/>
                  <a:gd name="T20" fmla="*/ 115 w 861"/>
                  <a:gd name="T21" fmla="*/ 496 h 610"/>
                  <a:gd name="T22" fmla="*/ 129 w 861"/>
                  <a:gd name="T23" fmla="*/ 507 h 610"/>
                  <a:gd name="T24" fmla="*/ 143 w 861"/>
                  <a:gd name="T25" fmla="*/ 513 h 610"/>
                  <a:gd name="T26" fmla="*/ 161 w 861"/>
                  <a:gd name="T27" fmla="*/ 515 h 610"/>
                  <a:gd name="T28" fmla="*/ 700 w 861"/>
                  <a:gd name="T29" fmla="*/ 515 h 610"/>
                  <a:gd name="T30" fmla="*/ 718 w 861"/>
                  <a:gd name="T31" fmla="*/ 513 h 610"/>
                  <a:gd name="T32" fmla="*/ 732 w 861"/>
                  <a:gd name="T33" fmla="*/ 507 h 610"/>
                  <a:gd name="T34" fmla="*/ 746 w 861"/>
                  <a:gd name="T35" fmla="*/ 496 h 610"/>
                  <a:gd name="T36" fmla="*/ 755 w 861"/>
                  <a:gd name="T37" fmla="*/ 484 h 610"/>
                  <a:gd name="T38" fmla="*/ 762 w 861"/>
                  <a:gd name="T39" fmla="*/ 468 h 610"/>
                  <a:gd name="T40" fmla="*/ 765 w 861"/>
                  <a:gd name="T41" fmla="*/ 452 h 610"/>
                  <a:gd name="T42" fmla="*/ 765 w 861"/>
                  <a:gd name="T43" fmla="*/ 158 h 610"/>
                  <a:gd name="T44" fmla="*/ 762 w 861"/>
                  <a:gd name="T45" fmla="*/ 142 h 610"/>
                  <a:gd name="T46" fmla="*/ 755 w 861"/>
                  <a:gd name="T47" fmla="*/ 126 h 610"/>
                  <a:gd name="T48" fmla="*/ 746 w 861"/>
                  <a:gd name="T49" fmla="*/ 114 h 610"/>
                  <a:gd name="T50" fmla="*/ 732 w 861"/>
                  <a:gd name="T51" fmla="*/ 103 h 610"/>
                  <a:gd name="T52" fmla="*/ 718 w 861"/>
                  <a:gd name="T53" fmla="*/ 97 h 610"/>
                  <a:gd name="T54" fmla="*/ 700 w 861"/>
                  <a:gd name="T55" fmla="*/ 95 h 610"/>
                  <a:gd name="T56" fmla="*/ 161 w 861"/>
                  <a:gd name="T57" fmla="*/ 95 h 610"/>
                  <a:gd name="T58" fmla="*/ 48 w 861"/>
                  <a:gd name="T59" fmla="*/ 0 h 610"/>
                  <a:gd name="T60" fmla="*/ 813 w 861"/>
                  <a:gd name="T61" fmla="*/ 0 h 610"/>
                  <a:gd name="T62" fmla="*/ 827 w 861"/>
                  <a:gd name="T63" fmla="*/ 2 h 610"/>
                  <a:gd name="T64" fmla="*/ 841 w 861"/>
                  <a:gd name="T65" fmla="*/ 9 h 610"/>
                  <a:gd name="T66" fmla="*/ 851 w 861"/>
                  <a:gd name="T67" fmla="*/ 19 h 610"/>
                  <a:gd name="T68" fmla="*/ 857 w 861"/>
                  <a:gd name="T69" fmla="*/ 33 h 610"/>
                  <a:gd name="T70" fmla="*/ 861 w 861"/>
                  <a:gd name="T71" fmla="*/ 47 h 610"/>
                  <a:gd name="T72" fmla="*/ 861 w 861"/>
                  <a:gd name="T73" fmla="*/ 562 h 610"/>
                  <a:gd name="T74" fmla="*/ 857 w 861"/>
                  <a:gd name="T75" fmla="*/ 577 h 610"/>
                  <a:gd name="T76" fmla="*/ 851 w 861"/>
                  <a:gd name="T77" fmla="*/ 590 h 610"/>
                  <a:gd name="T78" fmla="*/ 841 w 861"/>
                  <a:gd name="T79" fmla="*/ 601 h 610"/>
                  <a:gd name="T80" fmla="*/ 827 w 861"/>
                  <a:gd name="T81" fmla="*/ 608 h 610"/>
                  <a:gd name="T82" fmla="*/ 813 w 861"/>
                  <a:gd name="T83" fmla="*/ 610 h 610"/>
                  <a:gd name="T84" fmla="*/ 48 w 861"/>
                  <a:gd name="T85" fmla="*/ 610 h 610"/>
                  <a:gd name="T86" fmla="*/ 34 w 861"/>
                  <a:gd name="T87" fmla="*/ 608 h 610"/>
                  <a:gd name="T88" fmla="*/ 20 w 861"/>
                  <a:gd name="T89" fmla="*/ 601 h 610"/>
                  <a:gd name="T90" fmla="*/ 10 w 861"/>
                  <a:gd name="T91" fmla="*/ 590 h 610"/>
                  <a:gd name="T92" fmla="*/ 3 w 861"/>
                  <a:gd name="T93" fmla="*/ 577 h 610"/>
                  <a:gd name="T94" fmla="*/ 0 w 861"/>
                  <a:gd name="T95" fmla="*/ 562 h 610"/>
                  <a:gd name="T96" fmla="*/ 0 w 861"/>
                  <a:gd name="T97" fmla="*/ 47 h 610"/>
                  <a:gd name="T98" fmla="*/ 3 w 861"/>
                  <a:gd name="T99" fmla="*/ 33 h 610"/>
                  <a:gd name="T100" fmla="*/ 10 w 861"/>
                  <a:gd name="T101" fmla="*/ 19 h 610"/>
                  <a:gd name="T102" fmla="*/ 20 w 861"/>
                  <a:gd name="T103" fmla="*/ 9 h 610"/>
                  <a:gd name="T104" fmla="*/ 34 w 861"/>
                  <a:gd name="T105" fmla="*/ 2 h 610"/>
                  <a:gd name="T106" fmla="*/ 48 w 861"/>
                  <a:gd name="T10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1" h="610">
                    <a:moveTo>
                      <a:pt x="161" y="95"/>
                    </a:moveTo>
                    <a:lnTo>
                      <a:pt x="143" y="97"/>
                    </a:lnTo>
                    <a:lnTo>
                      <a:pt x="129" y="103"/>
                    </a:lnTo>
                    <a:lnTo>
                      <a:pt x="115" y="114"/>
                    </a:lnTo>
                    <a:lnTo>
                      <a:pt x="106" y="126"/>
                    </a:lnTo>
                    <a:lnTo>
                      <a:pt x="99" y="142"/>
                    </a:lnTo>
                    <a:lnTo>
                      <a:pt x="96" y="158"/>
                    </a:lnTo>
                    <a:lnTo>
                      <a:pt x="96" y="452"/>
                    </a:lnTo>
                    <a:lnTo>
                      <a:pt x="99" y="468"/>
                    </a:lnTo>
                    <a:lnTo>
                      <a:pt x="106" y="484"/>
                    </a:lnTo>
                    <a:lnTo>
                      <a:pt x="115" y="496"/>
                    </a:lnTo>
                    <a:lnTo>
                      <a:pt x="129" y="507"/>
                    </a:lnTo>
                    <a:lnTo>
                      <a:pt x="143" y="513"/>
                    </a:lnTo>
                    <a:lnTo>
                      <a:pt x="161" y="515"/>
                    </a:lnTo>
                    <a:lnTo>
                      <a:pt x="700" y="515"/>
                    </a:lnTo>
                    <a:lnTo>
                      <a:pt x="718" y="513"/>
                    </a:lnTo>
                    <a:lnTo>
                      <a:pt x="732" y="507"/>
                    </a:lnTo>
                    <a:lnTo>
                      <a:pt x="746" y="496"/>
                    </a:lnTo>
                    <a:lnTo>
                      <a:pt x="755" y="484"/>
                    </a:lnTo>
                    <a:lnTo>
                      <a:pt x="762" y="468"/>
                    </a:lnTo>
                    <a:lnTo>
                      <a:pt x="765" y="452"/>
                    </a:lnTo>
                    <a:lnTo>
                      <a:pt x="765" y="158"/>
                    </a:lnTo>
                    <a:lnTo>
                      <a:pt x="762" y="142"/>
                    </a:lnTo>
                    <a:lnTo>
                      <a:pt x="755" y="126"/>
                    </a:lnTo>
                    <a:lnTo>
                      <a:pt x="746" y="114"/>
                    </a:lnTo>
                    <a:lnTo>
                      <a:pt x="732" y="103"/>
                    </a:lnTo>
                    <a:lnTo>
                      <a:pt x="718" y="97"/>
                    </a:lnTo>
                    <a:lnTo>
                      <a:pt x="700" y="95"/>
                    </a:lnTo>
                    <a:lnTo>
                      <a:pt x="161" y="95"/>
                    </a:lnTo>
                    <a:close/>
                    <a:moveTo>
                      <a:pt x="48" y="0"/>
                    </a:moveTo>
                    <a:lnTo>
                      <a:pt x="813" y="0"/>
                    </a:lnTo>
                    <a:lnTo>
                      <a:pt x="827" y="2"/>
                    </a:lnTo>
                    <a:lnTo>
                      <a:pt x="841" y="9"/>
                    </a:lnTo>
                    <a:lnTo>
                      <a:pt x="851" y="19"/>
                    </a:lnTo>
                    <a:lnTo>
                      <a:pt x="857" y="33"/>
                    </a:lnTo>
                    <a:lnTo>
                      <a:pt x="861" y="47"/>
                    </a:lnTo>
                    <a:lnTo>
                      <a:pt x="861" y="562"/>
                    </a:lnTo>
                    <a:lnTo>
                      <a:pt x="857" y="577"/>
                    </a:lnTo>
                    <a:lnTo>
                      <a:pt x="851" y="590"/>
                    </a:lnTo>
                    <a:lnTo>
                      <a:pt x="841" y="601"/>
                    </a:lnTo>
                    <a:lnTo>
                      <a:pt x="827" y="608"/>
                    </a:lnTo>
                    <a:lnTo>
                      <a:pt x="813" y="610"/>
                    </a:lnTo>
                    <a:lnTo>
                      <a:pt x="48" y="610"/>
                    </a:lnTo>
                    <a:lnTo>
                      <a:pt x="34" y="608"/>
                    </a:lnTo>
                    <a:lnTo>
                      <a:pt x="20" y="601"/>
                    </a:lnTo>
                    <a:lnTo>
                      <a:pt x="10" y="590"/>
                    </a:lnTo>
                    <a:lnTo>
                      <a:pt x="3" y="577"/>
                    </a:lnTo>
                    <a:lnTo>
                      <a:pt x="0" y="562"/>
                    </a:lnTo>
                    <a:lnTo>
                      <a:pt x="0" y="47"/>
                    </a:lnTo>
                    <a:lnTo>
                      <a:pt x="3" y="33"/>
                    </a:lnTo>
                    <a:lnTo>
                      <a:pt x="10" y="19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11"/>
              <p:cNvSpPr>
                <a:spLocks noEditPoints="1"/>
              </p:cNvSpPr>
              <p:nvPr/>
            </p:nvSpPr>
            <p:spPr bwMode="auto">
              <a:xfrm>
                <a:off x="-725488" y="2366963"/>
                <a:ext cx="136525" cy="96838"/>
              </a:xfrm>
              <a:custGeom>
                <a:avLst/>
                <a:gdLst>
                  <a:gd name="T0" fmla="*/ 189 w 859"/>
                  <a:gd name="T1" fmla="*/ 98 h 610"/>
                  <a:gd name="T2" fmla="*/ 141 w 859"/>
                  <a:gd name="T3" fmla="*/ 121 h 610"/>
                  <a:gd name="T4" fmla="*/ 107 w 859"/>
                  <a:gd name="T5" fmla="*/ 162 h 610"/>
                  <a:gd name="T6" fmla="*/ 96 w 859"/>
                  <a:gd name="T7" fmla="*/ 215 h 610"/>
                  <a:gd name="T8" fmla="*/ 99 w 859"/>
                  <a:gd name="T9" fmla="*/ 423 h 610"/>
                  <a:gd name="T10" fmla="*/ 122 w 859"/>
                  <a:gd name="T11" fmla="*/ 470 h 610"/>
                  <a:gd name="T12" fmla="*/ 163 w 859"/>
                  <a:gd name="T13" fmla="*/ 502 h 610"/>
                  <a:gd name="T14" fmla="*/ 216 w 859"/>
                  <a:gd name="T15" fmla="*/ 515 h 610"/>
                  <a:gd name="T16" fmla="*/ 716 w 859"/>
                  <a:gd name="T17" fmla="*/ 513 h 610"/>
                  <a:gd name="T18" fmla="*/ 745 w 859"/>
                  <a:gd name="T19" fmla="*/ 496 h 610"/>
                  <a:gd name="T20" fmla="*/ 761 w 859"/>
                  <a:gd name="T21" fmla="*/ 468 h 610"/>
                  <a:gd name="T22" fmla="*/ 763 w 859"/>
                  <a:gd name="T23" fmla="*/ 158 h 610"/>
                  <a:gd name="T24" fmla="*/ 755 w 859"/>
                  <a:gd name="T25" fmla="*/ 126 h 610"/>
                  <a:gd name="T26" fmla="*/ 732 w 859"/>
                  <a:gd name="T27" fmla="*/ 103 h 610"/>
                  <a:gd name="T28" fmla="*/ 700 w 859"/>
                  <a:gd name="T29" fmla="*/ 95 h 610"/>
                  <a:gd name="T30" fmla="*/ 216 w 859"/>
                  <a:gd name="T31" fmla="*/ 0 h 610"/>
                  <a:gd name="T32" fmla="*/ 826 w 859"/>
                  <a:gd name="T33" fmla="*/ 2 h 610"/>
                  <a:gd name="T34" fmla="*/ 850 w 859"/>
                  <a:gd name="T35" fmla="*/ 19 h 610"/>
                  <a:gd name="T36" fmla="*/ 859 w 859"/>
                  <a:gd name="T37" fmla="*/ 47 h 610"/>
                  <a:gd name="T38" fmla="*/ 857 w 859"/>
                  <a:gd name="T39" fmla="*/ 577 h 610"/>
                  <a:gd name="T40" fmla="*/ 839 w 859"/>
                  <a:gd name="T41" fmla="*/ 601 h 610"/>
                  <a:gd name="T42" fmla="*/ 811 w 859"/>
                  <a:gd name="T43" fmla="*/ 610 h 610"/>
                  <a:gd name="T44" fmla="*/ 181 w 859"/>
                  <a:gd name="T45" fmla="*/ 607 h 610"/>
                  <a:gd name="T46" fmla="*/ 117 w 859"/>
                  <a:gd name="T47" fmla="*/ 586 h 610"/>
                  <a:gd name="T48" fmla="*/ 64 w 859"/>
                  <a:gd name="T49" fmla="*/ 547 h 610"/>
                  <a:gd name="T50" fmla="*/ 24 w 859"/>
                  <a:gd name="T51" fmla="*/ 494 h 610"/>
                  <a:gd name="T52" fmla="*/ 2 w 859"/>
                  <a:gd name="T53" fmla="*/ 430 h 610"/>
                  <a:gd name="T54" fmla="*/ 0 w 859"/>
                  <a:gd name="T55" fmla="*/ 215 h 610"/>
                  <a:gd name="T56" fmla="*/ 10 w 859"/>
                  <a:gd name="T57" fmla="*/ 147 h 610"/>
                  <a:gd name="T58" fmla="*/ 42 w 859"/>
                  <a:gd name="T59" fmla="*/ 88 h 610"/>
                  <a:gd name="T60" fmla="*/ 89 w 859"/>
                  <a:gd name="T61" fmla="*/ 41 h 610"/>
                  <a:gd name="T62" fmla="*/ 148 w 859"/>
                  <a:gd name="T63" fmla="*/ 11 h 610"/>
                  <a:gd name="T64" fmla="*/ 216 w 859"/>
                  <a:gd name="T65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0">
                    <a:moveTo>
                      <a:pt x="216" y="95"/>
                    </a:moveTo>
                    <a:lnTo>
                      <a:pt x="189" y="98"/>
                    </a:lnTo>
                    <a:lnTo>
                      <a:pt x="163" y="108"/>
                    </a:lnTo>
                    <a:lnTo>
                      <a:pt x="141" y="121"/>
                    </a:lnTo>
                    <a:lnTo>
                      <a:pt x="122" y="140"/>
                    </a:lnTo>
                    <a:lnTo>
                      <a:pt x="107" y="162"/>
                    </a:lnTo>
                    <a:lnTo>
                      <a:pt x="99" y="187"/>
                    </a:lnTo>
                    <a:lnTo>
                      <a:pt x="96" y="215"/>
                    </a:lnTo>
                    <a:lnTo>
                      <a:pt x="96" y="395"/>
                    </a:lnTo>
                    <a:lnTo>
                      <a:pt x="99" y="423"/>
                    </a:lnTo>
                    <a:lnTo>
                      <a:pt x="107" y="447"/>
                    </a:lnTo>
                    <a:lnTo>
                      <a:pt x="122" y="470"/>
                    </a:lnTo>
                    <a:lnTo>
                      <a:pt x="141" y="488"/>
                    </a:lnTo>
                    <a:lnTo>
                      <a:pt x="163" y="502"/>
                    </a:lnTo>
                    <a:lnTo>
                      <a:pt x="189" y="512"/>
                    </a:lnTo>
                    <a:lnTo>
                      <a:pt x="216" y="515"/>
                    </a:lnTo>
                    <a:lnTo>
                      <a:pt x="700" y="515"/>
                    </a:lnTo>
                    <a:lnTo>
                      <a:pt x="716" y="513"/>
                    </a:lnTo>
                    <a:lnTo>
                      <a:pt x="732" y="507"/>
                    </a:lnTo>
                    <a:lnTo>
                      <a:pt x="745" y="496"/>
                    </a:lnTo>
                    <a:lnTo>
                      <a:pt x="755" y="484"/>
                    </a:lnTo>
                    <a:lnTo>
                      <a:pt x="761" y="468"/>
                    </a:lnTo>
                    <a:lnTo>
                      <a:pt x="763" y="452"/>
                    </a:lnTo>
                    <a:lnTo>
                      <a:pt x="763" y="158"/>
                    </a:lnTo>
                    <a:lnTo>
                      <a:pt x="761" y="142"/>
                    </a:lnTo>
                    <a:lnTo>
                      <a:pt x="755" y="126"/>
                    </a:lnTo>
                    <a:lnTo>
                      <a:pt x="745" y="114"/>
                    </a:lnTo>
                    <a:lnTo>
                      <a:pt x="732" y="103"/>
                    </a:lnTo>
                    <a:lnTo>
                      <a:pt x="716" y="97"/>
                    </a:lnTo>
                    <a:lnTo>
                      <a:pt x="700" y="95"/>
                    </a:lnTo>
                    <a:lnTo>
                      <a:pt x="216" y="95"/>
                    </a:lnTo>
                    <a:close/>
                    <a:moveTo>
                      <a:pt x="216" y="0"/>
                    </a:moveTo>
                    <a:lnTo>
                      <a:pt x="811" y="0"/>
                    </a:lnTo>
                    <a:lnTo>
                      <a:pt x="826" y="2"/>
                    </a:lnTo>
                    <a:lnTo>
                      <a:pt x="839" y="9"/>
                    </a:lnTo>
                    <a:lnTo>
                      <a:pt x="850" y="19"/>
                    </a:lnTo>
                    <a:lnTo>
                      <a:pt x="857" y="33"/>
                    </a:lnTo>
                    <a:lnTo>
                      <a:pt x="859" y="47"/>
                    </a:lnTo>
                    <a:lnTo>
                      <a:pt x="859" y="562"/>
                    </a:lnTo>
                    <a:lnTo>
                      <a:pt x="857" y="577"/>
                    </a:lnTo>
                    <a:lnTo>
                      <a:pt x="850" y="590"/>
                    </a:lnTo>
                    <a:lnTo>
                      <a:pt x="839" y="601"/>
                    </a:lnTo>
                    <a:lnTo>
                      <a:pt x="826" y="608"/>
                    </a:lnTo>
                    <a:lnTo>
                      <a:pt x="811" y="610"/>
                    </a:lnTo>
                    <a:lnTo>
                      <a:pt x="216" y="610"/>
                    </a:lnTo>
                    <a:lnTo>
                      <a:pt x="181" y="607"/>
                    </a:lnTo>
                    <a:lnTo>
                      <a:pt x="148" y="599"/>
                    </a:lnTo>
                    <a:lnTo>
                      <a:pt x="117" y="586"/>
                    </a:lnTo>
                    <a:lnTo>
                      <a:pt x="89" y="569"/>
                    </a:lnTo>
                    <a:lnTo>
                      <a:pt x="64" y="547"/>
                    </a:lnTo>
                    <a:lnTo>
                      <a:pt x="42" y="522"/>
                    </a:lnTo>
                    <a:lnTo>
                      <a:pt x="24" y="494"/>
                    </a:lnTo>
                    <a:lnTo>
                      <a:pt x="10" y="463"/>
                    </a:lnTo>
                    <a:lnTo>
                      <a:pt x="2" y="430"/>
                    </a:lnTo>
                    <a:lnTo>
                      <a:pt x="0" y="395"/>
                    </a:lnTo>
                    <a:lnTo>
                      <a:pt x="0" y="215"/>
                    </a:lnTo>
                    <a:lnTo>
                      <a:pt x="2" y="180"/>
                    </a:lnTo>
                    <a:lnTo>
                      <a:pt x="10" y="147"/>
                    </a:lnTo>
                    <a:lnTo>
                      <a:pt x="24" y="116"/>
                    </a:lnTo>
                    <a:lnTo>
                      <a:pt x="42" y="88"/>
                    </a:lnTo>
                    <a:lnTo>
                      <a:pt x="64" y="63"/>
                    </a:lnTo>
                    <a:lnTo>
                      <a:pt x="89" y="41"/>
                    </a:lnTo>
                    <a:lnTo>
                      <a:pt x="117" y="24"/>
                    </a:lnTo>
                    <a:lnTo>
                      <a:pt x="148" y="11"/>
                    </a:lnTo>
                    <a:lnTo>
                      <a:pt x="181" y="3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12"/>
              <p:cNvSpPr>
                <a:spLocks noEditPoints="1"/>
              </p:cNvSpPr>
              <p:nvPr/>
            </p:nvSpPr>
            <p:spPr bwMode="auto">
              <a:xfrm>
                <a:off x="-404813" y="2251075"/>
                <a:ext cx="136525" cy="96838"/>
              </a:xfrm>
              <a:custGeom>
                <a:avLst/>
                <a:gdLst>
                  <a:gd name="T0" fmla="*/ 143 w 859"/>
                  <a:gd name="T1" fmla="*/ 97 h 610"/>
                  <a:gd name="T2" fmla="*/ 114 w 859"/>
                  <a:gd name="T3" fmla="*/ 114 h 610"/>
                  <a:gd name="T4" fmla="*/ 98 w 859"/>
                  <a:gd name="T5" fmla="*/ 142 h 610"/>
                  <a:gd name="T6" fmla="*/ 96 w 859"/>
                  <a:gd name="T7" fmla="*/ 451 h 610"/>
                  <a:gd name="T8" fmla="*/ 104 w 859"/>
                  <a:gd name="T9" fmla="*/ 483 h 610"/>
                  <a:gd name="T10" fmla="*/ 127 w 859"/>
                  <a:gd name="T11" fmla="*/ 506 h 610"/>
                  <a:gd name="T12" fmla="*/ 160 w 859"/>
                  <a:gd name="T13" fmla="*/ 515 h 610"/>
                  <a:gd name="T14" fmla="*/ 670 w 859"/>
                  <a:gd name="T15" fmla="*/ 512 h 610"/>
                  <a:gd name="T16" fmla="*/ 718 w 859"/>
                  <a:gd name="T17" fmla="*/ 488 h 610"/>
                  <a:gd name="T18" fmla="*/ 751 w 859"/>
                  <a:gd name="T19" fmla="*/ 448 h 610"/>
                  <a:gd name="T20" fmla="*/ 763 w 859"/>
                  <a:gd name="T21" fmla="*/ 395 h 610"/>
                  <a:gd name="T22" fmla="*/ 760 w 859"/>
                  <a:gd name="T23" fmla="*/ 188 h 610"/>
                  <a:gd name="T24" fmla="*/ 737 w 859"/>
                  <a:gd name="T25" fmla="*/ 140 h 610"/>
                  <a:gd name="T26" fmla="*/ 696 w 859"/>
                  <a:gd name="T27" fmla="*/ 108 h 610"/>
                  <a:gd name="T28" fmla="*/ 643 w 859"/>
                  <a:gd name="T29" fmla="*/ 95 h 610"/>
                  <a:gd name="T30" fmla="*/ 48 w 859"/>
                  <a:gd name="T31" fmla="*/ 0 h 610"/>
                  <a:gd name="T32" fmla="*/ 677 w 859"/>
                  <a:gd name="T33" fmla="*/ 2 h 610"/>
                  <a:gd name="T34" fmla="*/ 742 w 859"/>
                  <a:gd name="T35" fmla="*/ 24 h 610"/>
                  <a:gd name="T36" fmla="*/ 795 w 859"/>
                  <a:gd name="T37" fmla="*/ 63 h 610"/>
                  <a:gd name="T38" fmla="*/ 835 w 859"/>
                  <a:gd name="T39" fmla="*/ 116 h 610"/>
                  <a:gd name="T40" fmla="*/ 857 w 859"/>
                  <a:gd name="T41" fmla="*/ 180 h 610"/>
                  <a:gd name="T42" fmla="*/ 859 w 859"/>
                  <a:gd name="T43" fmla="*/ 395 h 610"/>
                  <a:gd name="T44" fmla="*/ 848 w 859"/>
                  <a:gd name="T45" fmla="*/ 463 h 610"/>
                  <a:gd name="T46" fmla="*/ 817 w 859"/>
                  <a:gd name="T47" fmla="*/ 522 h 610"/>
                  <a:gd name="T48" fmla="*/ 770 w 859"/>
                  <a:gd name="T49" fmla="*/ 569 h 610"/>
                  <a:gd name="T50" fmla="*/ 711 w 859"/>
                  <a:gd name="T51" fmla="*/ 599 h 610"/>
                  <a:gd name="T52" fmla="*/ 643 w 859"/>
                  <a:gd name="T53" fmla="*/ 610 h 610"/>
                  <a:gd name="T54" fmla="*/ 33 w 859"/>
                  <a:gd name="T55" fmla="*/ 607 h 610"/>
                  <a:gd name="T56" fmla="*/ 9 w 859"/>
                  <a:gd name="T57" fmla="*/ 591 h 610"/>
                  <a:gd name="T58" fmla="*/ 0 w 859"/>
                  <a:gd name="T59" fmla="*/ 563 h 610"/>
                  <a:gd name="T60" fmla="*/ 2 w 859"/>
                  <a:gd name="T61" fmla="*/ 32 h 610"/>
                  <a:gd name="T62" fmla="*/ 19 w 859"/>
                  <a:gd name="T63" fmla="*/ 9 h 610"/>
                  <a:gd name="T64" fmla="*/ 48 w 859"/>
                  <a:gd name="T65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0">
                    <a:moveTo>
                      <a:pt x="160" y="95"/>
                    </a:moveTo>
                    <a:lnTo>
                      <a:pt x="143" y="97"/>
                    </a:lnTo>
                    <a:lnTo>
                      <a:pt x="127" y="104"/>
                    </a:lnTo>
                    <a:lnTo>
                      <a:pt x="114" y="114"/>
                    </a:lnTo>
                    <a:lnTo>
                      <a:pt x="104" y="127"/>
                    </a:lnTo>
                    <a:lnTo>
                      <a:pt x="98" y="142"/>
                    </a:lnTo>
                    <a:lnTo>
                      <a:pt x="96" y="159"/>
                    </a:lnTo>
                    <a:lnTo>
                      <a:pt x="96" y="451"/>
                    </a:lnTo>
                    <a:lnTo>
                      <a:pt x="98" y="469"/>
                    </a:lnTo>
                    <a:lnTo>
                      <a:pt x="104" y="483"/>
                    </a:lnTo>
                    <a:lnTo>
                      <a:pt x="114" y="496"/>
                    </a:lnTo>
                    <a:lnTo>
                      <a:pt x="127" y="506"/>
                    </a:lnTo>
                    <a:lnTo>
                      <a:pt x="143" y="513"/>
                    </a:lnTo>
                    <a:lnTo>
                      <a:pt x="160" y="515"/>
                    </a:lnTo>
                    <a:lnTo>
                      <a:pt x="643" y="515"/>
                    </a:lnTo>
                    <a:lnTo>
                      <a:pt x="670" y="512"/>
                    </a:lnTo>
                    <a:lnTo>
                      <a:pt x="696" y="503"/>
                    </a:lnTo>
                    <a:lnTo>
                      <a:pt x="718" y="488"/>
                    </a:lnTo>
                    <a:lnTo>
                      <a:pt x="737" y="470"/>
                    </a:lnTo>
                    <a:lnTo>
                      <a:pt x="751" y="448"/>
                    </a:lnTo>
                    <a:lnTo>
                      <a:pt x="760" y="423"/>
                    </a:lnTo>
                    <a:lnTo>
                      <a:pt x="763" y="395"/>
                    </a:lnTo>
                    <a:lnTo>
                      <a:pt x="763" y="216"/>
                    </a:lnTo>
                    <a:lnTo>
                      <a:pt x="760" y="188"/>
                    </a:lnTo>
                    <a:lnTo>
                      <a:pt x="751" y="163"/>
                    </a:lnTo>
                    <a:lnTo>
                      <a:pt x="737" y="140"/>
                    </a:lnTo>
                    <a:lnTo>
                      <a:pt x="718" y="121"/>
                    </a:lnTo>
                    <a:lnTo>
                      <a:pt x="696" y="108"/>
                    </a:lnTo>
                    <a:lnTo>
                      <a:pt x="670" y="99"/>
                    </a:lnTo>
                    <a:lnTo>
                      <a:pt x="643" y="95"/>
                    </a:lnTo>
                    <a:lnTo>
                      <a:pt x="160" y="95"/>
                    </a:lnTo>
                    <a:close/>
                    <a:moveTo>
                      <a:pt x="48" y="0"/>
                    </a:moveTo>
                    <a:lnTo>
                      <a:pt x="643" y="0"/>
                    </a:lnTo>
                    <a:lnTo>
                      <a:pt x="677" y="2"/>
                    </a:lnTo>
                    <a:lnTo>
                      <a:pt x="711" y="10"/>
                    </a:lnTo>
                    <a:lnTo>
                      <a:pt x="742" y="24"/>
                    </a:lnTo>
                    <a:lnTo>
                      <a:pt x="770" y="42"/>
                    </a:lnTo>
                    <a:lnTo>
                      <a:pt x="795" y="63"/>
                    </a:lnTo>
                    <a:lnTo>
                      <a:pt x="817" y="88"/>
                    </a:lnTo>
                    <a:lnTo>
                      <a:pt x="835" y="116"/>
                    </a:lnTo>
                    <a:lnTo>
                      <a:pt x="848" y="147"/>
                    </a:lnTo>
                    <a:lnTo>
                      <a:pt x="857" y="180"/>
                    </a:lnTo>
                    <a:lnTo>
                      <a:pt x="859" y="216"/>
                    </a:lnTo>
                    <a:lnTo>
                      <a:pt x="859" y="395"/>
                    </a:lnTo>
                    <a:lnTo>
                      <a:pt x="857" y="430"/>
                    </a:lnTo>
                    <a:lnTo>
                      <a:pt x="848" y="463"/>
                    </a:lnTo>
                    <a:lnTo>
                      <a:pt x="835" y="493"/>
                    </a:lnTo>
                    <a:lnTo>
                      <a:pt x="817" y="522"/>
                    </a:lnTo>
                    <a:lnTo>
                      <a:pt x="795" y="547"/>
                    </a:lnTo>
                    <a:lnTo>
                      <a:pt x="770" y="569"/>
                    </a:lnTo>
                    <a:lnTo>
                      <a:pt x="742" y="587"/>
                    </a:lnTo>
                    <a:lnTo>
                      <a:pt x="711" y="599"/>
                    </a:lnTo>
                    <a:lnTo>
                      <a:pt x="677" y="607"/>
                    </a:lnTo>
                    <a:lnTo>
                      <a:pt x="643" y="610"/>
                    </a:lnTo>
                    <a:lnTo>
                      <a:pt x="48" y="610"/>
                    </a:lnTo>
                    <a:lnTo>
                      <a:pt x="33" y="607"/>
                    </a:lnTo>
                    <a:lnTo>
                      <a:pt x="19" y="601"/>
                    </a:lnTo>
                    <a:lnTo>
                      <a:pt x="9" y="591"/>
                    </a:lnTo>
                    <a:lnTo>
                      <a:pt x="2" y="577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2" y="32"/>
                    </a:lnTo>
                    <a:lnTo>
                      <a:pt x="9" y="20"/>
                    </a:lnTo>
                    <a:lnTo>
                      <a:pt x="19" y="9"/>
                    </a:lnTo>
                    <a:lnTo>
                      <a:pt x="33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13"/>
              <p:cNvSpPr>
                <a:spLocks noEditPoints="1"/>
              </p:cNvSpPr>
              <p:nvPr/>
            </p:nvSpPr>
            <p:spPr bwMode="auto">
              <a:xfrm>
                <a:off x="-565151" y="2251075"/>
                <a:ext cx="136525" cy="96838"/>
              </a:xfrm>
              <a:custGeom>
                <a:avLst/>
                <a:gdLst>
                  <a:gd name="T0" fmla="*/ 161 w 861"/>
                  <a:gd name="T1" fmla="*/ 95 h 610"/>
                  <a:gd name="T2" fmla="*/ 143 w 861"/>
                  <a:gd name="T3" fmla="*/ 97 h 610"/>
                  <a:gd name="T4" fmla="*/ 129 w 861"/>
                  <a:gd name="T5" fmla="*/ 104 h 610"/>
                  <a:gd name="T6" fmla="*/ 115 w 861"/>
                  <a:gd name="T7" fmla="*/ 114 h 610"/>
                  <a:gd name="T8" fmla="*/ 106 w 861"/>
                  <a:gd name="T9" fmla="*/ 127 h 610"/>
                  <a:gd name="T10" fmla="*/ 99 w 861"/>
                  <a:gd name="T11" fmla="*/ 142 h 610"/>
                  <a:gd name="T12" fmla="*/ 96 w 861"/>
                  <a:gd name="T13" fmla="*/ 159 h 610"/>
                  <a:gd name="T14" fmla="*/ 96 w 861"/>
                  <a:gd name="T15" fmla="*/ 451 h 610"/>
                  <a:gd name="T16" fmla="*/ 99 w 861"/>
                  <a:gd name="T17" fmla="*/ 469 h 610"/>
                  <a:gd name="T18" fmla="*/ 106 w 861"/>
                  <a:gd name="T19" fmla="*/ 483 h 610"/>
                  <a:gd name="T20" fmla="*/ 115 w 861"/>
                  <a:gd name="T21" fmla="*/ 496 h 610"/>
                  <a:gd name="T22" fmla="*/ 129 w 861"/>
                  <a:gd name="T23" fmla="*/ 506 h 610"/>
                  <a:gd name="T24" fmla="*/ 143 w 861"/>
                  <a:gd name="T25" fmla="*/ 513 h 610"/>
                  <a:gd name="T26" fmla="*/ 161 w 861"/>
                  <a:gd name="T27" fmla="*/ 515 h 610"/>
                  <a:gd name="T28" fmla="*/ 700 w 861"/>
                  <a:gd name="T29" fmla="*/ 515 h 610"/>
                  <a:gd name="T30" fmla="*/ 718 w 861"/>
                  <a:gd name="T31" fmla="*/ 513 h 610"/>
                  <a:gd name="T32" fmla="*/ 732 w 861"/>
                  <a:gd name="T33" fmla="*/ 506 h 610"/>
                  <a:gd name="T34" fmla="*/ 746 w 861"/>
                  <a:gd name="T35" fmla="*/ 496 h 610"/>
                  <a:gd name="T36" fmla="*/ 755 w 861"/>
                  <a:gd name="T37" fmla="*/ 483 h 610"/>
                  <a:gd name="T38" fmla="*/ 762 w 861"/>
                  <a:gd name="T39" fmla="*/ 469 h 610"/>
                  <a:gd name="T40" fmla="*/ 765 w 861"/>
                  <a:gd name="T41" fmla="*/ 451 h 610"/>
                  <a:gd name="T42" fmla="*/ 765 w 861"/>
                  <a:gd name="T43" fmla="*/ 159 h 610"/>
                  <a:gd name="T44" fmla="*/ 762 w 861"/>
                  <a:gd name="T45" fmla="*/ 142 h 610"/>
                  <a:gd name="T46" fmla="*/ 755 w 861"/>
                  <a:gd name="T47" fmla="*/ 127 h 610"/>
                  <a:gd name="T48" fmla="*/ 746 w 861"/>
                  <a:gd name="T49" fmla="*/ 114 h 610"/>
                  <a:gd name="T50" fmla="*/ 732 w 861"/>
                  <a:gd name="T51" fmla="*/ 104 h 610"/>
                  <a:gd name="T52" fmla="*/ 718 w 861"/>
                  <a:gd name="T53" fmla="*/ 97 h 610"/>
                  <a:gd name="T54" fmla="*/ 700 w 861"/>
                  <a:gd name="T55" fmla="*/ 95 h 610"/>
                  <a:gd name="T56" fmla="*/ 161 w 861"/>
                  <a:gd name="T57" fmla="*/ 95 h 610"/>
                  <a:gd name="T58" fmla="*/ 48 w 861"/>
                  <a:gd name="T59" fmla="*/ 0 h 610"/>
                  <a:gd name="T60" fmla="*/ 813 w 861"/>
                  <a:gd name="T61" fmla="*/ 0 h 610"/>
                  <a:gd name="T62" fmla="*/ 827 w 861"/>
                  <a:gd name="T63" fmla="*/ 2 h 610"/>
                  <a:gd name="T64" fmla="*/ 841 w 861"/>
                  <a:gd name="T65" fmla="*/ 9 h 610"/>
                  <a:gd name="T66" fmla="*/ 851 w 861"/>
                  <a:gd name="T67" fmla="*/ 20 h 610"/>
                  <a:gd name="T68" fmla="*/ 857 w 861"/>
                  <a:gd name="T69" fmla="*/ 32 h 610"/>
                  <a:gd name="T70" fmla="*/ 861 w 861"/>
                  <a:gd name="T71" fmla="*/ 48 h 610"/>
                  <a:gd name="T72" fmla="*/ 861 w 861"/>
                  <a:gd name="T73" fmla="*/ 563 h 610"/>
                  <a:gd name="T74" fmla="*/ 857 w 861"/>
                  <a:gd name="T75" fmla="*/ 577 h 610"/>
                  <a:gd name="T76" fmla="*/ 851 w 861"/>
                  <a:gd name="T77" fmla="*/ 591 h 610"/>
                  <a:gd name="T78" fmla="*/ 841 w 861"/>
                  <a:gd name="T79" fmla="*/ 601 h 610"/>
                  <a:gd name="T80" fmla="*/ 827 w 861"/>
                  <a:gd name="T81" fmla="*/ 607 h 610"/>
                  <a:gd name="T82" fmla="*/ 813 w 861"/>
                  <a:gd name="T83" fmla="*/ 610 h 610"/>
                  <a:gd name="T84" fmla="*/ 48 w 861"/>
                  <a:gd name="T85" fmla="*/ 610 h 610"/>
                  <a:gd name="T86" fmla="*/ 34 w 861"/>
                  <a:gd name="T87" fmla="*/ 607 h 610"/>
                  <a:gd name="T88" fmla="*/ 20 w 861"/>
                  <a:gd name="T89" fmla="*/ 601 h 610"/>
                  <a:gd name="T90" fmla="*/ 10 w 861"/>
                  <a:gd name="T91" fmla="*/ 591 h 610"/>
                  <a:gd name="T92" fmla="*/ 3 w 861"/>
                  <a:gd name="T93" fmla="*/ 577 h 610"/>
                  <a:gd name="T94" fmla="*/ 0 w 861"/>
                  <a:gd name="T95" fmla="*/ 563 h 610"/>
                  <a:gd name="T96" fmla="*/ 0 w 861"/>
                  <a:gd name="T97" fmla="*/ 48 h 610"/>
                  <a:gd name="T98" fmla="*/ 3 w 861"/>
                  <a:gd name="T99" fmla="*/ 32 h 610"/>
                  <a:gd name="T100" fmla="*/ 10 w 861"/>
                  <a:gd name="T101" fmla="*/ 20 h 610"/>
                  <a:gd name="T102" fmla="*/ 20 w 861"/>
                  <a:gd name="T103" fmla="*/ 9 h 610"/>
                  <a:gd name="T104" fmla="*/ 34 w 861"/>
                  <a:gd name="T105" fmla="*/ 2 h 610"/>
                  <a:gd name="T106" fmla="*/ 48 w 861"/>
                  <a:gd name="T10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1" h="610">
                    <a:moveTo>
                      <a:pt x="161" y="95"/>
                    </a:moveTo>
                    <a:lnTo>
                      <a:pt x="143" y="97"/>
                    </a:lnTo>
                    <a:lnTo>
                      <a:pt x="129" y="104"/>
                    </a:lnTo>
                    <a:lnTo>
                      <a:pt x="115" y="114"/>
                    </a:lnTo>
                    <a:lnTo>
                      <a:pt x="106" y="127"/>
                    </a:lnTo>
                    <a:lnTo>
                      <a:pt x="99" y="142"/>
                    </a:lnTo>
                    <a:lnTo>
                      <a:pt x="96" y="159"/>
                    </a:lnTo>
                    <a:lnTo>
                      <a:pt x="96" y="451"/>
                    </a:lnTo>
                    <a:lnTo>
                      <a:pt x="99" y="469"/>
                    </a:lnTo>
                    <a:lnTo>
                      <a:pt x="106" y="483"/>
                    </a:lnTo>
                    <a:lnTo>
                      <a:pt x="115" y="496"/>
                    </a:lnTo>
                    <a:lnTo>
                      <a:pt x="129" y="506"/>
                    </a:lnTo>
                    <a:lnTo>
                      <a:pt x="143" y="513"/>
                    </a:lnTo>
                    <a:lnTo>
                      <a:pt x="161" y="515"/>
                    </a:lnTo>
                    <a:lnTo>
                      <a:pt x="700" y="515"/>
                    </a:lnTo>
                    <a:lnTo>
                      <a:pt x="718" y="513"/>
                    </a:lnTo>
                    <a:lnTo>
                      <a:pt x="732" y="506"/>
                    </a:lnTo>
                    <a:lnTo>
                      <a:pt x="746" y="496"/>
                    </a:lnTo>
                    <a:lnTo>
                      <a:pt x="755" y="483"/>
                    </a:lnTo>
                    <a:lnTo>
                      <a:pt x="762" y="469"/>
                    </a:lnTo>
                    <a:lnTo>
                      <a:pt x="765" y="451"/>
                    </a:lnTo>
                    <a:lnTo>
                      <a:pt x="765" y="159"/>
                    </a:lnTo>
                    <a:lnTo>
                      <a:pt x="762" y="142"/>
                    </a:lnTo>
                    <a:lnTo>
                      <a:pt x="755" y="127"/>
                    </a:lnTo>
                    <a:lnTo>
                      <a:pt x="746" y="114"/>
                    </a:lnTo>
                    <a:lnTo>
                      <a:pt x="732" y="104"/>
                    </a:lnTo>
                    <a:lnTo>
                      <a:pt x="718" y="97"/>
                    </a:lnTo>
                    <a:lnTo>
                      <a:pt x="700" y="95"/>
                    </a:lnTo>
                    <a:lnTo>
                      <a:pt x="161" y="95"/>
                    </a:lnTo>
                    <a:close/>
                    <a:moveTo>
                      <a:pt x="48" y="0"/>
                    </a:moveTo>
                    <a:lnTo>
                      <a:pt x="813" y="0"/>
                    </a:lnTo>
                    <a:lnTo>
                      <a:pt x="827" y="2"/>
                    </a:lnTo>
                    <a:lnTo>
                      <a:pt x="841" y="9"/>
                    </a:lnTo>
                    <a:lnTo>
                      <a:pt x="851" y="20"/>
                    </a:lnTo>
                    <a:lnTo>
                      <a:pt x="857" y="32"/>
                    </a:lnTo>
                    <a:lnTo>
                      <a:pt x="861" y="48"/>
                    </a:lnTo>
                    <a:lnTo>
                      <a:pt x="861" y="563"/>
                    </a:lnTo>
                    <a:lnTo>
                      <a:pt x="857" y="577"/>
                    </a:lnTo>
                    <a:lnTo>
                      <a:pt x="851" y="591"/>
                    </a:lnTo>
                    <a:lnTo>
                      <a:pt x="841" y="601"/>
                    </a:lnTo>
                    <a:lnTo>
                      <a:pt x="827" y="607"/>
                    </a:lnTo>
                    <a:lnTo>
                      <a:pt x="813" y="610"/>
                    </a:lnTo>
                    <a:lnTo>
                      <a:pt x="48" y="610"/>
                    </a:lnTo>
                    <a:lnTo>
                      <a:pt x="34" y="607"/>
                    </a:lnTo>
                    <a:lnTo>
                      <a:pt x="20" y="601"/>
                    </a:lnTo>
                    <a:lnTo>
                      <a:pt x="10" y="591"/>
                    </a:lnTo>
                    <a:lnTo>
                      <a:pt x="3" y="577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10" y="20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14"/>
              <p:cNvSpPr>
                <a:spLocks noEditPoints="1"/>
              </p:cNvSpPr>
              <p:nvPr/>
            </p:nvSpPr>
            <p:spPr bwMode="auto">
              <a:xfrm>
                <a:off x="-725488" y="2251075"/>
                <a:ext cx="136525" cy="96838"/>
              </a:xfrm>
              <a:custGeom>
                <a:avLst/>
                <a:gdLst>
                  <a:gd name="T0" fmla="*/ 189 w 859"/>
                  <a:gd name="T1" fmla="*/ 99 h 610"/>
                  <a:gd name="T2" fmla="*/ 141 w 859"/>
                  <a:gd name="T3" fmla="*/ 121 h 610"/>
                  <a:gd name="T4" fmla="*/ 107 w 859"/>
                  <a:gd name="T5" fmla="*/ 163 h 610"/>
                  <a:gd name="T6" fmla="*/ 96 w 859"/>
                  <a:gd name="T7" fmla="*/ 216 h 610"/>
                  <a:gd name="T8" fmla="*/ 99 w 859"/>
                  <a:gd name="T9" fmla="*/ 423 h 610"/>
                  <a:gd name="T10" fmla="*/ 122 w 859"/>
                  <a:gd name="T11" fmla="*/ 470 h 610"/>
                  <a:gd name="T12" fmla="*/ 163 w 859"/>
                  <a:gd name="T13" fmla="*/ 503 h 610"/>
                  <a:gd name="T14" fmla="*/ 216 w 859"/>
                  <a:gd name="T15" fmla="*/ 515 h 610"/>
                  <a:gd name="T16" fmla="*/ 716 w 859"/>
                  <a:gd name="T17" fmla="*/ 513 h 610"/>
                  <a:gd name="T18" fmla="*/ 745 w 859"/>
                  <a:gd name="T19" fmla="*/ 496 h 610"/>
                  <a:gd name="T20" fmla="*/ 761 w 859"/>
                  <a:gd name="T21" fmla="*/ 469 h 610"/>
                  <a:gd name="T22" fmla="*/ 763 w 859"/>
                  <a:gd name="T23" fmla="*/ 159 h 610"/>
                  <a:gd name="T24" fmla="*/ 755 w 859"/>
                  <a:gd name="T25" fmla="*/ 127 h 610"/>
                  <a:gd name="T26" fmla="*/ 732 w 859"/>
                  <a:gd name="T27" fmla="*/ 104 h 610"/>
                  <a:gd name="T28" fmla="*/ 700 w 859"/>
                  <a:gd name="T29" fmla="*/ 95 h 610"/>
                  <a:gd name="T30" fmla="*/ 216 w 859"/>
                  <a:gd name="T31" fmla="*/ 0 h 610"/>
                  <a:gd name="T32" fmla="*/ 826 w 859"/>
                  <a:gd name="T33" fmla="*/ 2 h 610"/>
                  <a:gd name="T34" fmla="*/ 850 w 859"/>
                  <a:gd name="T35" fmla="*/ 20 h 610"/>
                  <a:gd name="T36" fmla="*/ 859 w 859"/>
                  <a:gd name="T37" fmla="*/ 48 h 610"/>
                  <a:gd name="T38" fmla="*/ 857 w 859"/>
                  <a:gd name="T39" fmla="*/ 577 h 610"/>
                  <a:gd name="T40" fmla="*/ 839 w 859"/>
                  <a:gd name="T41" fmla="*/ 601 h 610"/>
                  <a:gd name="T42" fmla="*/ 811 w 859"/>
                  <a:gd name="T43" fmla="*/ 610 h 610"/>
                  <a:gd name="T44" fmla="*/ 181 w 859"/>
                  <a:gd name="T45" fmla="*/ 607 h 610"/>
                  <a:gd name="T46" fmla="*/ 117 w 859"/>
                  <a:gd name="T47" fmla="*/ 587 h 610"/>
                  <a:gd name="T48" fmla="*/ 64 w 859"/>
                  <a:gd name="T49" fmla="*/ 547 h 610"/>
                  <a:gd name="T50" fmla="*/ 24 w 859"/>
                  <a:gd name="T51" fmla="*/ 493 h 610"/>
                  <a:gd name="T52" fmla="*/ 2 w 859"/>
                  <a:gd name="T53" fmla="*/ 430 h 610"/>
                  <a:gd name="T54" fmla="*/ 0 w 859"/>
                  <a:gd name="T55" fmla="*/ 216 h 610"/>
                  <a:gd name="T56" fmla="*/ 10 w 859"/>
                  <a:gd name="T57" fmla="*/ 147 h 610"/>
                  <a:gd name="T58" fmla="*/ 42 w 859"/>
                  <a:gd name="T59" fmla="*/ 88 h 610"/>
                  <a:gd name="T60" fmla="*/ 89 w 859"/>
                  <a:gd name="T61" fmla="*/ 42 h 610"/>
                  <a:gd name="T62" fmla="*/ 148 w 859"/>
                  <a:gd name="T63" fmla="*/ 10 h 610"/>
                  <a:gd name="T64" fmla="*/ 216 w 859"/>
                  <a:gd name="T65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0">
                    <a:moveTo>
                      <a:pt x="216" y="95"/>
                    </a:moveTo>
                    <a:lnTo>
                      <a:pt x="189" y="99"/>
                    </a:lnTo>
                    <a:lnTo>
                      <a:pt x="163" y="108"/>
                    </a:lnTo>
                    <a:lnTo>
                      <a:pt x="141" y="121"/>
                    </a:lnTo>
                    <a:lnTo>
                      <a:pt x="122" y="140"/>
                    </a:lnTo>
                    <a:lnTo>
                      <a:pt x="107" y="163"/>
                    </a:lnTo>
                    <a:lnTo>
                      <a:pt x="99" y="188"/>
                    </a:lnTo>
                    <a:lnTo>
                      <a:pt x="96" y="216"/>
                    </a:lnTo>
                    <a:lnTo>
                      <a:pt x="96" y="395"/>
                    </a:lnTo>
                    <a:lnTo>
                      <a:pt x="99" y="423"/>
                    </a:lnTo>
                    <a:lnTo>
                      <a:pt x="107" y="448"/>
                    </a:lnTo>
                    <a:lnTo>
                      <a:pt x="122" y="470"/>
                    </a:lnTo>
                    <a:lnTo>
                      <a:pt x="141" y="488"/>
                    </a:lnTo>
                    <a:lnTo>
                      <a:pt x="163" y="503"/>
                    </a:lnTo>
                    <a:lnTo>
                      <a:pt x="189" y="512"/>
                    </a:lnTo>
                    <a:lnTo>
                      <a:pt x="216" y="515"/>
                    </a:lnTo>
                    <a:lnTo>
                      <a:pt x="700" y="515"/>
                    </a:lnTo>
                    <a:lnTo>
                      <a:pt x="716" y="513"/>
                    </a:lnTo>
                    <a:lnTo>
                      <a:pt x="732" y="506"/>
                    </a:lnTo>
                    <a:lnTo>
                      <a:pt x="745" y="496"/>
                    </a:lnTo>
                    <a:lnTo>
                      <a:pt x="755" y="483"/>
                    </a:lnTo>
                    <a:lnTo>
                      <a:pt x="761" y="469"/>
                    </a:lnTo>
                    <a:lnTo>
                      <a:pt x="763" y="451"/>
                    </a:lnTo>
                    <a:lnTo>
                      <a:pt x="763" y="159"/>
                    </a:lnTo>
                    <a:lnTo>
                      <a:pt x="761" y="142"/>
                    </a:lnTo>
                    <a:lnTo>
                      <a:pt x="755" y="127"/>
                    </a:lnTo>
                    <a:lnTo>
                      <a:pt x="745" y="114"/>
                    </a:lnTo>
                    <a:lnTo>
                      <a:pt x="732" y="104"/>
                    </a:lnTo>
                    <a:lnTo>
                      <a:pt x="716" y="97"/>
                    </a:lnTo>
                    <a:lnTo>
                      <a:pt x="700" y="95"/>
                    </a:lnTo>
                    <a:lnTo>
                      <a:pt x="216" y="95"/>
                    </a:lnTo>
                    <a:close/>
                    <a:moveTo>
                      <a:pt x="216" y="0"/>
                    </a:moveTo>
                    <a:lnTo>
                      <a:pt x="811" y="0"/>
                    </a:lnTo>
                    <a:lnTo>
                      <a:pt x="826" y="2"/>
                    </a:lnTo>
                    <a:lnTo>
                      <a:pt x="839" y="9"/>
                    </a:lnTo>
                    <a:lnTo>
                      <a:pt x="850" y="20"/>
                    </a:lnTo>
                    <a:lnTo>
                      <a:pt x="857" y="32"/>
                    </a:lnTo>
                    <a:lnTo>
                      <a:pt x="859" y="48"/>
                    </a:lnTo>
                    <a:lnTo>
                      <a:pt x="859" y="563"/>
                    </a:lnTo>
                    <a:lnTo>
                      <a:pt x="857" y="577"/>
                    </a:lnTo>
                    <a:lnTo>
                      <a:pt x="850" y="591"/>
                    </a:lnTo>
                    <a:lnTo>
                      <a:pt x="839" y="601"/>
                    </a:lnTo>
                    <a:lnTo>
                      <a:pt x="826" y="607"/>
                    </a:lnTo>
                    <a:lnTo>
                      <a:pt x="811" y="610"/>
                    </a:lnTo>
                    <a:lnTo>
                      <a:pt x="216" y="610"/>
                    </a:lnTo>
                    <a:lnTo>
                      <a:pt x="181" y="607"/>
                    </a:lnTo>
                    <a:lnTo>
                      <a:pt x="148" y="599"/>
                    </a:lnTo>
                    <a:lnTo>
                      <a:pt x="117" y="587"/>
                    </a:lnTo>
                    <a:lnTo>
                      <a:pt x="89" y="569"/>
                    </a:lnTo>
                    <a:lnTo>
                      <a:pt x="64" y="547"/>
                    </a:lnTo>
                    <a:lnTo>
                      <a:pt x="42" y="522"/>
                    </a:lnTo>
                    <a:lnTo>
                      <a:pt x="24" y="493"/>
                    </a:lnTo>
                    <a:lnTo>
                      <a:pt x="10" y="463"/>
                    </a:lnTo>
                    <a:lnTo>
                      <a:pt x="2" y="430"/>
                    </a:lnTo>
                    <a:lnTo>
                      <a:pt x="0" y="395"/>
                    </a:lnTo>
                    <a:lnTo>
                      <a:pt x="0" y="216"/>
                    </a:lnTo>
                    <a:lnTo>
                      <a:pt x="2" y="180"/>
                    </a:lnTo>
                    <a:lnTo>
                      <a:pt x="10" y="147"/>
                    </a:lnTo>
                    <a:lnTo>
                      <a:pt x="24" y="116"/>
                    </a:lnTo>
                    <a:lnTo>
                      <a:pt x="42" y="88"/>
                    </a:lnTo>
                    <a:lnTo>
                      <a:pt x="64" y="63"/>
                    </a:lnTo>
                    <a:lnTo>
                      <a:pt x="89" y="42"/>
                    </a:lnTo>
                    <a:lnTo>
                      <a:pt x="117" y="24"/>
                    </a:lnTo>
                    <a:lnTo>
                      <a:pt x="148" y="10"/>
                    </a:lnTo>
                    <a:lnTo>
                      <a:pt x="181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-404813" y="2135188"/>
                <a:ext cx="136525" cy="96838"/>
              </a:xfrm>
              <a:custGeom>
                <a:avLst/>
                <a:gdLst>
                  <a:gd name="T0" fmla="*/ 143 w 859"/>
                  <a:gd name="T1" fmla="*/ 98 h 611"/>
                  <a:gd name="T2" fmla="*/ 114 w 859"/>
                  <a:gd name="T3" fmla="*/ 114 h 611"/>
                  <a:gd name="T4" fmla="*/ 98 w 859"/>
                  <a:gd name="T5" fmla="*/ 142 h 611"/>
                  <a:gd name="T6" fmla="*/ 96 w 859"/>
                  <a:gd name="T7" fmla="*/ 451 h 611"/>
                  <a:gd name="T8" fmla="*/ 104 w 859"/>
                  <a:gd name="T9" fmla="*/ 483 h 611"/>
                  <a:gd name="T10" fmla="*/ 127 w 859"/>
                  <a:gd name="T11" fmla="*/ 506 h 611"/>
                  <a:gd name="T12" fmla="*/ 160 w 859"/>
                  <a:gd name="T13" fmla="*/ 514 h 611"/>
                  <a:gd name="T14" fmla="*/ 670 w 859"/>
                  <a:gd name="T15" fmla="*/ 511 h 611"/>
                  <a:gd name="T16" fmla="*/ 718 w 859"/>
                  <a:gd name="T17" fmla="*/ 489 h 611"/>
                  <a:gd name="T18" fmla="*/ 751 w 859"/>
                  <a:gd name="T19" fmla="*/ 448 h 611"/>
                  <a:gd name="T20" fmla="*/ 763 w 859"/>
                  <a:gd name="T21" fmla="*/ 395 h 611"/>
                  <a:gd name="T22" fmla="*/ 760 w 859"/>
                  <a:gd name="T23" fmla="*/ 188 h 611"/>
                  <a:gd name="T24" fmla="*/ 737 w 859"/>
                  <a:gd name="T25" fmla="*/ 140 h 611"/>
                  <a:gd name="T26" fmla="*/ 696 w 859"/>
                  <a:gd name="T27" fmla="*/ 107 h 611"/>
                  <a:gd name="T28" fmla="*/ 643 w 859"/>
                  <a:gd name="T29" fmla="*/ 96 h 611"/>
                  <a:gd name="T30" fmla="*/ 48 w 859"/>
                  <a:gd name="T31" fmla="*/ 0 h 611"/>
                  <a:gd name="T32" fmla="*/ 677 w 859"/>
                  <a:gd name="T33" fmla="*/ 2 h 611"/>
                  <a:gd name="T34" fmla="*/ 742 w 859"/>
                  <a:gd name="T35" fmla="*/ 24 h 611"/>
                  <a:gd name="T36" fmla="*/ 795 w 859"/>
                  <a:gd name="T37" fmla="*/ 64 h 611"/>
                  <a:gd name="T38" fmla="*/ 835 w 859"/>
                  <a:gd name="T39" fmla="*/ 116 h 611"/>
                  <a:gd name="T40" fmla="*/ 857 w 859"/>
                  <a:gd name="T41" fmla="*/ 181 h 611"/>
                  <a:gd name="T42" fmla="*/ 859 w 859"/>
                  <a:gd name="T43" fmla="*/ 395 h 611"/>
                  <a:gd name="T44" fmla="*/ 848 w 859"/>
                  <a:gd name="T45" fmla="*/ 463 h 611"/>
                  <a:gd name="T46" fmla="*/ 817 w 859"/>
                  <a:gd name="T47" fmla="*/ 523 h 611"/>
                  <a:gd name="T48" fmla="*/ 770 w 859"/>
                  <a:gd name="T49" fmla="*/ 569 h 611"/>
                  <a:gd name="T50" fmla="*/ 711 w 859"/>
                  <a:gd name="T51" fmla="*/ 599 h 611"/>
                  <a:gd name="T52" fmla="*/ 643 w 859"/>
                  <a:gd name="T53" fmla="*/ 611 h 611"/>
                  <a:gd name="T54" fmla="*/ 33 w 859"/>
                  <a:gd name="T55" fmla="*/ 608 h 611"/>
                  <a:gd name="T56" fmla="*/ 9 w 859"/>
                  <a:gd name="T57" fmla="*/ 591 h 611"/>
                  <a:gd name="T58" fmla="*/ 0 w 859"/>
                  <a:gd name="T59" fmla="*/ 563 h 611"/>
                  <a:gd name="T60" fmla="*/ 2 w 859"/>
                  <a:gd name="T61" fmla="*/ 33 h 611"/>
                  <a:gd name="T62" fmla="*/ 19 w 859"/>
                  <a:gd name="T63" fmla="*/ 10 h 611"/>
                  <a:gd name="T64" fmla="*/ 48 w 859"/>
                  <a:gd name="T6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1">
                    <a:moveTo>
                      <a:pt x="160" y="96"/>
                    </a:moveTo>
                    <a:lnTo>
                      <a:pt x="143" y="98"/>
                    </a:lnTo>
                    <a:lnTo>
                      <a:pt x="127" y="104"/>
                    </a:lnTo>
                    <a:lnTo>
                      <a:pt x="114" y="114"/>
                    </a:lnTo>
                    <a:lnTo>
                      <a:pt x="104" y="127"/>
                    </a:lnTo>
                    <a:lnTo>
                      <a:pt x="98" y="142"/>
                    </a:lnTo>
                    <a:lnTo>
                      <a:pt x="96" y="159"/>
                    </a:lnTo>
                    <a:lnTo>
                      <a:pt x="96" y="451"/>
                    </a:lnTo>
                    <a:lnTo>
                      <a:pt x="98" y="469"/>
                    </a:lnTo>
                    <a:lnTo>
                      <a:pt x="104" y="483"/>
                    </a:lnTo>
                    <a:lnTo>
                      <a:pt x="114" y="497"/>
                    </a:lnTo>
                    <a:lnTo>
                      <a:pt x="127" y="506"/>
                    </a:lnTo>
                    <a:lnTo>
                      <a:pt x="143" y="512"/>
                    </a:lnTo>
                    <a:lnTo>
                      <a:pt x="160" y="514"/>
                    </a:lnTo>
                    <a:lnTo>
                      <a:pt x="643" y="514"/>
                    </a:lnTo>
                    <a:lnTo>
                      <a:pt x="670" y="511"/>
                    </a:lnTo>
                    <a:lnTo>
                      <a:pt x="696" y="503"/>
                    </a:lnTo>
                    <a:lnTo>
                      <a:pt x="718" y="489"/>
                    </a:lnTo>
                    <a:lnTo>
                      <a:pt x="737" y="470"/>
                    </a:lnTo>
                    <a:lnTo>
                      <a:pt x="751" y="448"/>
                    </a:lnTo>
                    <a:lnTo>
                      <a:pt x="760" y="422"/>
                    </a:lnTo>
                    <a:lnTo>
                      <a:pt x="763" y="395"/>
                    </a:lnTo>
                    <a:lnTo>
                      <a:pt x="763" y="215"/>
                    </a:lnTo>
                    <a:lnTo>
                      <a:pt x="760" y="188"/>
                    </a:lnTo>
                    <a:lnTo>
                      <a:pt x="751" y="163"/>
                    </a:lnTo>
                    <a:lnTo>
                      <a:pt x="737" y="140"/>
                    </a:lnTo>
                    <a:lnTo>
                      <a:pt x="718" y="122"/>
                    </a:lnTo>
                    <a:lnTo>
                      <a:pt x="696" y="107"/>
                    </a:lnTo>
                    <a:lnTo>
                      <a:pt x="670" y="99"/>
                    </a:lnTo>
                    <a:lnTo>
                      <a:pt x="643" y="96"/>
                    </a:lnTo>
                    <a:lnTo>
                      <a:pt x="160" y="96"/>
                    </a:lnTo>
                    <a:close/>
                    <a:moveTo>
                      <a:pt x="48" y="0"/>
                    </a:moveTo>
                    <a:lnTo>
                      <a:pt x="643" y="0"/>
                    </a:lnTo>
                    <a:lnTo>
                      <a:pt x="677" y="2"/>
                    </a:lnTo>
                    <a:lnTo>
                      <a:pt x="711" y="11"/>
                    </a:lnTo>
                    <a:lnTo>
                      <a:pt x="742" y="24"/>
                    </a:lnTo>
                    <a:lnTo>
                      <a:pt x="770" y="42"/>
                    </a:lnTo>
                    <a:lnTo>
                      <a:pt x="795" y="64"/>
                    </a:lnTo>
                    <a:lnTo>
                      <a:pt x="817" y="88"/>
                    </a:lnTo>
                    <a:lnTo>
                      <a:pt x="835" y="116"/>
                    </a:lnTo>
                    <a:lnTo>
                      <a:pt x="848" y="148"/>
                    </a:lnTo>
                    <a:lnTo>
                      <a:pt x="857" y="181"/>
                    </a:lnTo>
                    <a:lnTo>
                      <a:pt x="859" y="215"/>
                    </a:lnTo>
                    <a:lnTo>
                      <a:pt x="859" y="395"/>
                    </a:lnTo>
                    <a:lnTo>
                      <a:pt x="857" y="429"/>
                    </a:lnTo>
                    <a:lnTo>
                      <a:pt x="848" y="463"/>
                    </a:lnTo>
                    <a:lnTo>
                      <a:pt x="835" y="494"/>
                    </a:lnTo>
                    <a:lnTo>
                      <a:pt x="817" y="523"/>
                    </a:lnTo>
                    <a:lnTo>
                      <a:pt x="795" y="548"/>
                    </a:lnTo>
                    <a:lnTo>
                      <a:pt x="770" y="569"/>
                    </a:lnTo>
                    <a:lnTo>
                      <a:pt x="742" y="587"/>
                    </a:lnTo>
                    <a:lnTo>
                      <a:pt x="711" y="599"/>
                    </a:lnTo>
                    <a:lnTo>
                      <a:pt x="677" y="608"/>
                    </a:lnTo>
                    <a:lnTo>
                      <a:pt x="643" y="611"/>
                    </a:lnTo>
                    <a:lnTo>
                      <a:pt x="48" y="611"/>
                    </a:lnTo>
                    <a:lnTo>
                      <a:pt x="33" y="608"/>
                    </a:lnTo>
                    <a:lnTo>
                      <a:pt x="19" y="601"/>
                    </a:lnTo>
                    <a:lnTo>
                      <a:pt x="9" y="591"/>
                    </a:lnTo>
                    <a:lnTo>
                      <a:pt x="2" y="578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9" y="20"/>
                    </a:lnTo>
                    <a:lnTo>
                      <a:pt x="19" y="10"/>
                    </a:lnTo>
                    <a:lnTo>
                      <a:pt x="33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-565151" y="2135188"/>
                <a:ext cx="136525" cy="96838"/>
              </a:xfrm>
              <a:custGeom>
                <a:avLst/>
                <a:gdLst>
                  <a:gd name="T0" fmla="*/ 161 w 861"/>
                  <a:gd name="T1" fmla="*/ 96 h 611"/>
                  <a:gd name="T2" fmla="*/ 143 w 861"/>
                  <a:gd name="T3" fmla="*/ 98 h 611"/>
                  <a:gd name="T4" fmla="*/ 129 w 861"/>
                  <a:gd name="T5" fmla="*/ 104 h 611"/>
                  <a:gd name="T6" fmla="*/ 115 w 861"/>
                  <a:gd name="T7" fmla="*/ 114 h 611"/>
                  <a:gd name="T8" fmla="*/ 106 w 861"/>
                  <a:gd name="T9" fmla="*/ 127 h 611"/>
                  <a:gd name="T10" fmla="*/ 99 w 861"/>
                  <a:gd name="T11" fmla="*/ 142 h 611"/>
                  <a:gd name="T12" fmla="*/ 96 w 861"/>
                  <a:gd name="T13" fmla="*/ 159 h 611"/>
                  <a:gd name="T14" fmla="*/ 96 w 861"/>
                  <a:gd name="T15" fmla="*/ 451 h 611"/>
                  <a:gd name="T16" fmla="*/ 99 w 861"/>
                  <a:gd name="T17" fmla="*/ 469 h 611"/>
                  <a:gd name="T18" fmla="*/ 106 w 861"/>
                  <a:gd name="T19" fmla="*/ 483 h 611"/>
                  <a:gd name="T20" fmla="*/ 115 w 861"/>
                  <a:gd name="T21" fmla="*/ 497 h 611"/>
                  <a:gd name="T22" fmla="*/ 129 w 861"/>
                  <a:gd name="T23" fmla="*/ 506 h 611"/>
                  <a:gd name="T24" fmla="*/ 143 w 861"/>
                  <a:gd name="T25" fmla="*/ 512 h 611"/>
                  <a:gd name="T26" fmla="*/ 161 w 861"/>
                  <a:gd name="T27" fmla="*/ 514 h 611"/>
                  <a:gd name="T28" fmla="*/ 700 w 861"/>
                  <a:gd name="T29" fmla="*/ 514 h 611"/>
                  <a:gd name="T30" fmla="*/ 718 w 861"/>
                  <a:gd name="T31" fmla="*/ 512 h 611"/>
                  <a:gd name="T32" fmla="*/ 732 w 861"/>
                  <a:gd name="T33" fmla="*/ 506 h 611"/>
                  <a:gd name="T34" fmla="*/ 746 w 861"/>
                  <a:gd name="T35" fmla="*/ 497 h 611"/>
                  <a:gd name="T36" fmla="*/ 755 w 861"/>
                  <a:gd name="T37" fmla="*/ 483 h 611"/>
                  <a:gd name="T38" fmla="*/ 762 w 861"/>
                  <a:gd name="T39" fmla="*/ 469 h 611"/>
                  <a:gd name="T40" fmla="*/ 765 w 861"/>
                  <a:gd name="T41" fmla="*/ 451 h 611"/>
                  <a:gd name="T42" fmla="*/ 765 w 861"/>
                  <a:gd name="T43" fmla="*/ 159 h 611"/>
                  <a:gd name="T44" fmla="*/ 762 w 861"/>
                  <a:gd name="T45" fmla="*/ 142 h 611"/>
                  <a:gd name="T46" fmla="*/ 755 w 861"/>
                  <a:gd name="T47" fmla="*/ 127 h 611"/>
                  <a:gd name="T48" fmla="*/ 746 w 861"/>
                  <a:gd name="T49" fmla="*/ 114 h 611"/>
                  <a:gd name="T50" fmla="*/ 732 w 861"/>
                  <a:gd name="T51" fmla="*/ 104 h 611"/>
                  <a:gd name="T52" fmla="*/ 718 w 861"/>
                  <a:gd name="T53" fmla="*/ 98 h 611"/>
                  <a:gd name="T54" fmla="*/ 700 w 861"/>
                  <a:gd name="T55" fmla="*/ 96 h 611"/>
                  <a:gd name="T56" fmla="*/ 161 w 861"/>
                  <a:gd name="T57" fmla="*/ 96 h 611"/>
                  <a:gd name="T58" fmla="*/ 48 w 861"/>
                  <a:gd name="T59" fmla="*/ 0 h 611"/>
                  <a:gd name="T60" fmla="*/ 813 w 861"/>
                  <a:gd name="T61" fmla="*/ 0 h 611"/>
                  <a:gd name="T62" fmla="*/ 827 w 861"/>
                  <a:gd name="T63" fmla="*/ 2 h 611"/>
                  <a:gd name="T64" fmla="*/ 841 w 861"/>
                  <a:gd name="T65" fmla="*/ 10 h 611"/>
                  <a:gd name="T66" fmla="*/ 851 w 861"/>
                  <a:gd name="T67" fmla="*/ 20 h 611"/>
                  <a:gd name="T68" fmla="*/ 857 w 861"/>
                  <a:gd name="T69" fmla="*/ 33 h 611"/>
                  <a:gd name="T70" fmla="*/ 861 w 861"/>
                  <a:gd name="T71" fmla="*/ 48 h 611"/>
                  <a:gd name="T72" fmla="*/ 861 w 861"/>
                  <a:gd name="T73" fmla="*/ 563 h 611"/>
                  <a:gd name="T74" fmla="*/ 857 w 861"/>
                  <a:gd name="T75" fmla="*/ 578 h 611"/>
                  <a:gd name="T76" fmla="*/ 851 w 861"/>
                  <a:gd name="T77" fmla="*/ 591 h 611"/>
                  <a:gd name="T78" fmla="*/ 841 w 861"/>
                  <a:gd name="T79" fmla="*/ 601 h 611"/>
                  <a:gd name="T80" fmla="*/ 827 w 861"/>
                  <a:gd name="T81" fmla="*/ 608 h 611"/>
                  <a:gd name="T82" fmla="*/ 813 w 861"/>
                  <a:gd name="T83" fmla="*/ 611 h 611"/>
                  <a:gd name="T84" fmla="*/ 48 w 861"/>
                  <a:gd name="T85" fmla="*/ 611 h 611"/>
                  <a:gd name="T86" fmla="*/ 34 w 861"/>
                  <a:gd name="T87" fmla="*/ 608 h 611"/>
                  <a:gd name="T88" fmla="*/ 20 w 861"/>
                  <a:gd name="T89" fmla="*/ 601 h 611"/>
                  <a:gd name="T90" fmla="*/ 10 w 861"/>
                  <a:gd name="T91" fmla="*/ 591 h 611"/>
                  <a:gd name="T92" fmla="*/ 3 w 861"/>
                  <a:gd name="T93" fmla="*/ 578 h 611"/>
                  <a:gd name="T94" fmla="*/ 0 w 861"/>
                  <a:gd name="T95" fmla="*/ 563 h 611"/>
                  <a:gd name="T96" fmla="*/ 0 w 861"/>
                  <a:gd name="T97" fmla="*/ 48 h 611"/>
                  <a:gd name="T98" fmla="*/ 3 w 861"/>
                  <a:gd name="T99" fmla="*/ 33 h 611"/>
                  <a:gd name="T100" fmla="*/ 10 w 861"/>
                  <a:gd name="T101" fmla="*/ 20 h 611"/>
                  <a:gd name="T102" fmla="*/ 20 w 861"/>
                  <a:gd name="T103" fmla="*/ 10 h 611"/>
                  <a:gd name="T104" fmla="*/ 34 w 861"/>
                  <a:gd name="T105" fmla="*/ 2 h 611"/>
                  <a:gd name="T106" fmla="*/ 48 w 861"/>
                  <a:gd name="T107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1" h="611">
                    <a:moveTo>
                      <a:pt x="161" y="96"/>
                    </a:moveTo>
                    <a:lnTo>
                      <a:pt x="143" y="98"/>
                    </a:lnTo>
                    <a:lnTo>
                      <a:pt x="129" y="104"/>
                    </a:lnTo>
                    <a:lnTo>
                      <a:pt x="115" y="114"/>
                    </a:lnTo>
                    <a:lnTo>
                      <a:pt x="106" y="127"/>
                    </a:lnTo>
                    <a:lnTo>
                      <a:pt x="99" y="142"/>
                    </a:lnTo>
                    <a:lnTo>
                      <a:pt x="96" y="159"/>
                    </a:lnTo>
                    <a:lnTo>
                      <a:pt x="96" y="451"/>
                    </a:lnTo>
                    <a:lnTo>
                      <a:pt x="99" y="469"/>
                    </a:lnTo>
                    <a:lnTo>
                      <a:pt x="106" y="483"/>
                    </a:lnTo>
                    <a:lnTo>
                      <a:pt x="115" y="497"/>
                    </a:lnTo>
                    <a:lnTo>
                      <a:pt x="129" y="506"/>
                    </a:lnTo>
                    <a:lnTo>
                      <a:pt x="143" y="512"/>
                    </a:lnTo>
                    <a:lnTo>
                      <a:pt x="161" y="514"/>
                    </a:lnTo>
                    <a:lnTo>
                      <a:pt x="700" y="514"/>
                    </a:lnTo>
                    <a:lnTo>
                      <a:pt x="718" y="512"/>
                    </a:lnTo>
                    <a:lnTo>
                      <a:pt x="732" y="506"/>
                    </a:lnTo>
                    <a:lnTo>
                      <a:pt x="746" y="497"/>
                    </a:lnTo>
                    <a:lnTo>
                      <a:pt x="755" y="483"/>
                    </a:lnTo>
                    <a:lnTo>
                      <a:pt x="762" y="469"/>
                    </a:lnTo>
                    <a:lnTo>
                      <a:pt x="765" y="451"/>
                    </a:lnTo>
                    <a:lnTo>
                      <a:pt x="765" y="159"/>
                    </a:lnTo>
                    <a:lnTo>
                      <a:pt x="762" y="142"/>
                    </a:lnTo>
                    <a:lnTo>
                      <a:pt x="755" y="127"/>
                    </a:lnTo>
                    <a:lnTo>
                      <a:pt x="746" y="114"/>
                    </a:lnTo>
                    <a:lnTo>
                      <a:pt x="732" y="104"/>
                    </a:lnTo>
                    <a:lnTo>
                      <a:pt x="718" y="98"/>
                    </a:lnTo>
                    <a:lnTo>
                      <a:pt x="700" y="96"/>
                    </a:lnTo>
                    <a:lnTo>
                      <a:pt x="161" y="96"/>
                    </a:lnTo>
                    <a:close/>
                    <a:moveTo>
                      <a:pt x="48" y="0"/>
                    </a:moveTo>
                    <a:lnTo>
                      <a:pt x="813" y="0"/>
                    </a:lnTo>
                    <a:lnTo>
                      <a:pt x="827" y="2"/>
                    </a:lnTo>
                    <a:lnTo>
                      <a:pt x="841" y="10"/>
                    </a:lnTo>
                    <a:lnTo>
                      <a:pt x="851" y="20"/>
                    </a:lnTo>
                    <a:lnTo>
                      <a:pt x="857" y="33"/>
                    </a:lnTo>
                    <a:lnTo>
                      <a:pt x="861" y="48"/>
                    </a:lnTo>
                    <a:lnTo>
                      <a:pt x="861" y="563"/>
                    </a:lnTo>
                    <a:lnTo>
                      <a:pt x="857" y="578"/>
                    </a:lnTo>
                    <a:lnTo>
                      <a:pt x="851" y="591"/>
                    </a:lnTo>
                    <a:lnTo>
                      <a:pt x="841" y="601"/>
                    </a:lnTo>
                    <a:lnTo>
                      <a:pt x="827" y="608"/>
                    </a:lnTo>
                    <a:lnTo>
                      <a:pt x="813" y="611"/>
                    </a:lnTo>
                    <a:lnTo>
                      <a:pt x="48" y="611"/>
                    </a:lnTo>
                    <a:lnTo>
                      <a:pt x="34" y="608"/>
                    </a:lnTo>
                    <a:lnTo>
                      <a:pt x="20" y="601"/>
                    </a:lnTo>
                    <a:lnTo>
                      <a:pt x="10" y="591"/>
                    </a:lnTo>
                    <a:lnTo>
                      <a:pt x="3" y="578"/>
                    </a:lnTo>
                    <a:lnTo>
                      <a:pt x="0" y="563"/>
                    </a:lnTo>
                    <a:lnTo>
                      <a:pt x="0" y="48"/>
                    </a:lnTo>
                    <a:lnTo>
                      <a:pt x="3" y="33"/>
                    </a:lnTo>
                    <a:lnTo>
                      <a:pt x="10" y="20"/>
                    </a:lnTo>
                    <a:lnTo>
                      <a:pt x="20" y="10"/>
                    </a:lnTo>
                    <a:lnTo>
                      <a:pt x="34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7"/>
              <p:cNvSpPr>
                <a:spLocks noEditPoints="1"/>
              </p:cNvSpPr>
              <p:nvPr/>
            </p:nvSpPr>
            <p:spPr bwMode="auto">
              <a:xfrm>
                <a:off x="-725488" y="2135188"/>
                <a:ext cx="136525" cy="96838"/>
              </a:xfrm>
              <a:custGeom>
                <a:avLst/>
                <a:gdLst>
                  <a:gd name="T0" fmla="*/ 189 w 859"/>
                  <a:gd name="T1" fmla="*/ 99 h 611"/>
                  <a:gd name="T2" fmla="*/ 141 w 859"/>
                  <a:gd name="T3" fmla="*/ 122 h 611"/>
                  <a:gd name="T4" fmla="*/ 107 w 859"/>
                  <a:gd name="T5" fmla="*/ 163 h 611"/>
                  <a:gd name="T6" fmla="*/ 96 w 859"/>
                  <a:gd name="T7" fmla="*/ 215 h 611"/>
                  <a:gd name="T8" fmla="*/ 99 w 859"/>
                  <a:gd name="T9" fmla="*/ 422 h 611"/>
                  <a:gd name="T10" fmla="*/ 122 w 859"/>
                  <a:gd name="T11" fmla="*/ 470 h 611"/>
                  <a:gd name="T12" fmla="*/ 163 w 859"/>
                  <a:gd name="T13" fmla="*/ 503 h 611"/>
                  <a:gd name="T14" fmla="*/ 216 w 859"/>
                  <a:gd name="T15" fmla="*/ 514 h 611"/>
                  <a:gd name="T16" fmla="*/ 716 w 859"/>
                  <a:gd name="T17" fmla="*/ 512 h 611"/>
                  <a:gd name="T18" fmla="*/ 745 w 859"/>
                  <a:gd name="T19" fmla="*/ 497 h 611"/>
                  <a:gd name="T20" fmla="*/ 761 w 859"/>
                  <a:gd name="T21" fmla="*/ 469 h 611"/>
                  <a:gd name="T22" fmla="*/ 763 w 859"/>
                  <a:gd name="T23" fmla="*/ 159 h 611"/>
                  <a:gd name="T24" fmla="*/ 755 w 859"/>
                  <a:gd name="T25" fmla="*/ 127 h 611"/>
                  <a:gd name="T26" fmla="*/ 732 w 859"/>
                  <a:gd name="T27" fmla="*/ 104 h 611"/>
                  <a:gd name="T28" fmla="*/ 700 w 859"/>
                  <a:gd name="T29" fmla="*/ 96 h 611"/>
                  <a:gd name="T30" fmla="*/ 216 w 859"/>
                  <a:gd name="T31" fmla="*/ 0 h 611"/>
                  <a:gd name="T32" fmla="*/ 826 w 859"/>
                  <a:gd name="T33" fmla="*/ 2 h 611"/>
                  <a:gd name="T34" fmla="*/ 850 w 859"/>
                  <a:gd name="T35" fmla="*/ 20 h 611"/>
                  <a:gd name="T36" fmla="*/ 859 w 859"/>
                  <a:gd name="T37" fmla="*/ 48 h 611"/>
                  <a:gd name="T38" fmla="*/ 857 w 859"/>
                  <a:gd name="T39" fmla="*/ 578 h 611"/>
                  <a:gd name="T40" fmla="*/ 839 w 859"/>
                  <a:gd name="T41" fmla="*/ 601 h 611"/>
                  <a:gd name="T42" fmla="*/ 811 w 859"/>
                  <a:gd name="T43" fmla="*/ 611 h 611"/>
                  <a:gd name="T44" fmla="*/ 181 w 859"/>
                  <a:gd name="T45" fmla="*/ 608 h 611"/>
                  <a:gd name="T46" fmla="*/ 117 w 859"/>
                  <a:gd name="T47" fmla="*/ 587 h 611"/>
                  <a:gd name="T48" fmla="*/ 64 w 859"/>
                  <a:gd name="T49" fmla="*/ 548 h 611"/>
                  <a:gd name="T50" fmla="*/ 24 w 859"/>
                  <a:gd name="T51" fmla="*/ 494 h 611"/>
                  <a:gd name="T52" fmla="*/ 2 w 859"/>
                  <a:gd name="T53" fmla="*/ 429 h 611"/>
                  <a:gd name="T54" fmla="*/ 0 w 859"/>
                  <a:gd name="T55" fmla="*/ 215 h 611"/>
                  <a:gd name="T56" fmla="*/ 10 w 859"/>
                  <a:gd name="T57" fmla="*/ 148 h 611"/>
                  <a:gd name="T58" fmla="*/ 42 w 859"/>
                  <a:gd name="T59" fmla="*/ 88 h 611"/>
                  <a:gd name="T60" fmla="*/ 89 w 859"/>
                  <a:gd name="T61" fmla="*/ 42 h 611"/>
                  <a:gd name="T62" fmla="*/ 148 w 859"/>
                  <a:gd name="T63" fmla="*/ 11 h 611"/>
                  <a:gd name="T64" fmla="*/ 216 w 859"/>
                  <a:gd name="T65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9" h="611">
                    <a:moveTo>
                      <a:pt x="216" y="96"/>
                    </a:moveTo>
                    <a:lnTo>
                      <a:pt x="189" y="99"/>
                    </a:lnTo>
                    <a:lnTo>
                      <a:pt x="163" y="107"/>
                    </a:lnTo>
                    <a:lnTo>
                      <a:pt x="141" y="122"/>
                    </a:lnTo>
                    <a:lnTo>
                      <a:pt x="122" y="140"/>
                    </a:lnTo>
                    <a:lnTo>
                      <a:pt x="107" y="163"/>
                    </a:lnTo>
                    <a:lnTo>
                      <a:pt x="99" y="188"/>
                    </a:lnTo>
                    <a:lnTo>
                      <a:pt x="96" y="215"/>
                    </a:lnTo>
                    <a:lnTo>
                      <a:pt x="96" y="395"/>
                    </a:lnTo>
                    <a:lnTo>
                      <a:pt x="99" y="422"/>
                    </a:lnTo>
                    <a:lnTo>
                      <a:pt x="107" y="448"/>
                    </a:lnTo>
                    <a:lnTo>
                      <a:pt x="122" y="470"/>
                    </a:lnTo>
                    <a:lnTo>
                      <a:pt x="141" y="489"/>
                    </a:lnTo>
                    <a:lnTo>
                      <a:pt x="163" y="503"/>
                    </a:lnTo>
                    <a:lnTo>
                      <a:pt x="189" y="511"/>
                    </a:lnTo>
                    <a:lnTo>
                      <a:pt x="216" y="514"/>
                    </a:lnTo>
                    <a:lnTo>
                      <a:pt x="700" y="514"/>
                    </a:lnTo>
                    <a:lnTo>
                      <a:pt x="716" y="512"/>
                    </a:lnTo>
                    <a:lnTo>
                      <a:pt x="732" y="506"/>
                    </a:lnTo>
                    <a:lnTo>
                      <a:pt x="745" y="497"/>
                    </a:lnTo>
                    <a:lnTo>
                      <a:pt x="755" y="483"/>
                    </a:lnTo>
                    <a:lnTo>
                      <a:pt x="761" y="469"/>
                    </a:lnTo>
                    <a:lnTo>
                      <a:pt x="763" y="451"/>
                    </a:lnTo>
                    <a:lnTo>
                      <a:pt x="763" y="159"/>
                    </a:lnTo>
                    <a:lnTo>
                      <a:pt x="761" y="142"/>
                    </a:lnTo>
                    <a:lnTo>
                      <a:pt x="755" y="127"/>
                    </a:lnTo>
                    <a:lnTo>
                      <a:pt x="745" y="114"/>
                    </a:lnTo>
                    <a:lnTo>
                      <a:pt x="732" y="104"/>
                    </a:lnTo>
                    <a:lnTo>
                      <a:pt x="716" y="98"/>
                    </a:lnTo>
                    <a:lnTo>
                      <a:pt x="700" y="96"/>
                    </a:lnTo>
                    <a:lnTo>
                      <a:pt x="216" y="96"/>
                    </a:lnTo>
                    <a:close/>
                    <a:moveTo>
                      <a:pt x="216" y="0"/>
                    </a:moveTo>
                    <a:lnTo>
                      <a:pt x="811" y="0"/>
                    </a:lnTo>
                    <a:lnTo>
                      <a:pt x="826" y="2"/>
                    </a:lnTo>
                    <a:lnTo>
                      <a:pt x="839" y="10"/>
                    </a:lnTo>
                    <a:lnTo>
                      <a:pt x="850" y="20"/>
                    </a:lnTo>
                    <a:lnTo>
                      <a:pt x="857" y="33"/>
                    </a:lnTo>
                    <a:lnTo>
                      <a:pt x="859" y="48"/>
                    </a:lnTo>
                    <a:lnTo>
                      <a:pt x="859" y="563"/>
                    </a:lnTo>
                    <a:lnTo>
                      <a:pt x="857" y="578"/>
                    </a:lnTo>
                    <a:lnTo>
                      <a:pt x="850" y="591"/>
                    </a:lnTo>
                    <a:lnTo>
                      <a:pt x="839" y="601"/>
                    </a:lnTo>
                    <a:lnTo>
                      <a:pt x="826" y="608"/>
                    </a:lnTo>
                    <a:lnTo>
                      <a:pt x="811" y="611"/>
                    </a:lnTo>
                    <a:lnTo>
                      <a:pt x="216" y="611"/>
                    </a:lnTo>
                    <a:lnTo>
                      <a:pt x="181" y="608"/>
                    </a:lnTo>
                    <a:lnTo>
                      <a:pt x="148" y="599"/>
                    </a:lnTo>
                    <a:lnTo>
                      <a:pt x="117" y="587"/>
                    </a:lnTo>
                    <a:lnTo>
                      <a:pt x="89" y="569"/>
                    </a:lnTo>
                    <a:lnTo>
                      <a:pt x="64" y="548"/>
                    </a:lnTo>
                    <a:lnTo>
                      <a:pt x="42" y="523"/>
                    </a:lnTo>
                    <a:lnTo>
                      <a:pt x="24" y="494"/>
                    </a:lnTo>
                    <a:lnTo>
                      <a:pt x="10" y="463"/>
                    </a:lnTo>
                    <a:lnTo>
                      <a:pt x="2" y="429"/>
                    </a:lnTo>
                    <a:lnTo>
                      <a:pt x="0" y="395"/>
                    </a:lnTo>
                    <a:lnTo>
                      <a:pt x="0" y="215"/>
                    </a:lnTo>
                    <a:lnTo>
                      <a:pt x="2" y="181"/>
                    </a:lnTo>
                    <a:lnTo>
                      <a:pt x="10" y="148"/>
                    </a:lnTo>
                    <a:lnTo>
                      <a:pt x="24" y="116"/>
                    </a:lnTo>
                    <a:lnTo>
                      <a:pt x="42" y="88"/>
                    </a:lnTo>
                    <a:lnTo>
                      <a:pt x="64" y="64"/>
                    </a:lnTo>
                    <a:lnTo>
                      <a:pt x="89" y="42"/>
                    </a:lnTo>
                    <a:lnTo>
                      <a:pt x="117" y="24"/>
                    </a:lnTo>
                    <a:lnTo>
                      <a:pt x="148" y="11"/>
                    </a:lnTo>
                    <a:lnTo>
                      <a:pt x="181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8"/>
              <p:cNvSpPr>
                <a:spLocks noEditPoints="1"/>
              </p:cNvSpPr>
              <p:nvPr/>
            </p:nvSpPr>
            <p:spPr bwMode="auto">
              <a:xfrm>
                <a:off x="-565151" y="2593975"/>
                <a:ext cx="136525" cy="60325"/>
              </a:xfrm>
              <a:custGeom>
                <a:avLst/>
                <a:gdLst>
                  <a:gd name="T0" fmla="*/ 256 w 861"/>
                  <a:gd name="T1" fmla="*/ 95 h 383"/>
                  <a:gd name="T2" fmla="*/ 240 w 861"/>
                  <a:gd name="T3" fmla="*/ 96 h 383"/>
                  <a:gd name="T4" fmla="*/ 230 w 861"/>
                  <a:gd name="T5" fmla="*/ 100 h 383"/>
                  <a:gd name="T6" fmla="*/ 224 w 861"/>
                  <a:gd name="T7" fmla="*/ 106 h 383"/>
                  <a:gd name="T8" fmla="*/ 226 w 861"/>
                  <a:gd name="T9" fmla="*/ 115 h 383"/>
                  <a:gd name="T10" fmla="*/ 231 w 861"/>
                  <a:gd name="T11" fmla="*/ 123 h 383"/>
                  <a:gd name="T12" fmla="*/ 242 w 861"/>
                  <a:gd name="T13" fmla="*/ 133 h 383"/>
                  <a:gd name="T14" fmla="*/ 380 w 861"/>
                  <a:gd name="T15" fmla="*/ 237 h 383"/>
                  <a:gd name="T16" fmla="*/ 394 w 861"/>
                  <a:gd name="T17" fmla="*/ 246 h 383"/>
                  <a:gd name="T18" fmla="*/ 412 w 861"/>
                  <a:gd name="T19" fmla="*/ 252 h 383"/>
                  <a:gd name="T20" fmla="*/ 431 w 861"/>
                  <a:gd name="T21" fmla="*/ 254 h 383"/>
                  <a:gd name="T22" fmla="*/ 449 w 861"/>
                  <a:gd name="T23" fmla="*/ 252 h 383"/>
                  <a:gd name="T24" fmla="*/ 466 w 861"/>
                  <a:gd name="T25" fmla="*/ 246 h 383"/>
                  <a:gd name="T26" fmla="*/ 481 w 861"/>
                  <a:gd name="T27" fmla="*/ 237 h 383"/>
                  <a:gd name="T28" fmla="*/ 619 w 861"/>
                  <a:gd name="T29" fmla="*/ 133 h 383"/>
                  <a:gd name="T30" fmla="*/ 630 w 861"/>
                  <a:gd name="T31" fmla="*/ 123 h 383"/>
                  <a:gd name="T32" fmla="*/ 635 w 861"/>
                  <a:gd name="T33" fmla="*/ 115 h 383"/>
                  <a:gd name="T34" fmla="*/ 635 w 861"/>
                  <a:gd name="T35" fmla="*/ 106 h 383"/>
                  <a:gd name="T36" fmla="*/ 631 w 861"/>
                  <a:gd name="T37" fmla="*/ 100 h 383"/>
                  <a:gd name="T38" fmla="*/ 621 w 861"/>
                  <a:gd name="T39" fmla="*/ 96 h 383"/>
                  <a:gd name="T40" fmla="*/ 605 w 861"/>
                  <a:gd name="T41" fmla="*/ 95 h 383"/>
                  <a:gd name="T42" fmla="*/ 256 w 861"/>
                  <a:gd name="T43" fmla="*/ 95 h 383"/>
                  <a:gd name="T44" fmla="*/ 48 w 861"/>
                  <a:gd name="T45" fmla="*/ 0 h 383"/>
                  <a:gd name="T46" fmla="*/ 813 w 861"/>
                  <a:gd name="T47" fmla="*/ 0 h 383"/>
                  <a:gd name="T48" fmla="*/ 827 w 861"/>
                  <a:gd name="T49" fmla="*/ 2 h 383"/>
                  <a:gd name="T50" fmla="*/ 841 w 861"/>
                  <a:gd name="T51" fmla="*/ 9 h 383"/>
                  <a:gd name="T52" fmla="*/ 851 w 861"/>
                  <a:gd name="T53" fmla="*/ 19 h 383"/>
                  <a:gd name="T54" fmla="*/ 857 w 861"/>
                  <a:gd name="T55" fmla="*/ 33 h 383"/>
                  <a:gd name="T56" fmla="*/ 861 w 861"/>
                  <a:gd name="T57" fmla="*/ 47 h 383"/>
                  <a:gd name="T58" fmla="*/ 858 w 861"/>
                  <a:gd name="T59" fmla="*/ 62 h 383"/>
                  <a:gd name="T60" fmla="*/ 851 w 861"/>
                  <a:gd name="T61" fmla="*/ 74 h 383"/>
                  <a:gd name="T62" fmla="*/ 841 w 861"/>
                  <a:gd name="T63" fmla="*/ 86 h 383"/>
                  <a:gd name="T64" fmla="*/ 459 w 861"/>
                  <a:gd name="T65" fmla="*/ 374 h 383"/>
                  <a:gd name="T66" fmla="*/ 446 w 861"/>
                  <a:gd name="T67" fmla="*/ 381 h 383"/>
                  <a:gd name="T68" fmla="*/ 430 w 861"/>
                  <a:gd name="T69" fmla="*/ 383 h 383"/>
                  <a:gd name="T70" fmla="*/ 415 w 861"/>
                  <a:gd name="T71" fmla="*/ 381 h 383"/>
                  <a:gd name="T72" fmla="*/ 402 w 861"/>
                  <a:gd name="T73" fmla="*/ 374 h 383"/>
                  <a:gd name="T74" fmla="*/ 20 w 861"/>
                  <a:gd name="T75" fmla="*/ 86 h 383"/>
                  <a:gd name="T76" fmla="*/ 10 w 861"/>
                  <a:gd name="T77" fmla="*/ 74 h 383"/>
                  <a:gd name="T78" fmla="*/ 2 w 861"/>
                  <a:gd name="T79" fmla="*/ 62 h 383"/>
                  <a:gd name="T80" fmla="*/ 0 w 861"/>
                  <a:gd name="T81" fmla="*/ 47 h 383"/>
                  <a:gd name="T82" fmla="*/ 3 w 861"/>
                  <a:gd name="T83" fmla="*/ 33 h 383"/>
                  <a:gd name="T84" fmla="*/ 10 w 861"/>
                  <a:gd name="T85" fmla="*/ 19 h 383"/>
                  <a:gd name="T86" fmla="*/ 20 w 861"/>
                  <a:gd name="T87" fmla="*/ 9 h 383"/>
                  <a:gd name="T88" fmla="*/ 34 w 861"/>
                  <a:gd name="T89" fmla="*/ 2 h 383"/>
                  <a:gd name="T90" fmla="*/ 48 w 861"/>
                  <a:gd name="T9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1" h="383">
                    <a:moveTo>
                      <a:pt x="256" y="95"/>
                    </a:moveTo>
                    <a:lnTo>
                      <a:pt x="240" y="96"/>
                    </a:lnTo>
                    <a:lnTo>
                      <a:pt x="230" y="100"/>
                    </a:lnTo>
                    <a:lnTo>
                      <a:pt x="224" y="106"/>
                    </a:lnTo>
                    <a:lnTo>
                      <a:pt x="226" y="115"/>
                    </a:lnTo>
                    <a:lnTo>
                      <a:pt x="231" y="123"/>
                    </a:lnTo>
                    <a:lnTo>
                      <a:pt x="242" y="133"/>
                    </a:lnTo>
                    <a:lnTo>
                      <a:pt x="380" y="237"/>
                    </a:lnTo>
                    <a:lnTo>
                      <a:pt x="394" y="246"/>
                    </a:lnTo>
                    <a:lnTo>
                      <a:pt x="412" y="252"/>
                    </a:lnTo>
                    <a:lnTo>
                      <a:pt x="431" y="254"/>
                    </a:lnTo>
                    <a:lnTo>
                      <a:pt x="449" y="252"/>
                    </a:lnTo>
                    <a:lnTo>
                      <a:pt x="466" y="246"/>
                    </a:lnTo>
                    <a:lnTo>
                      <a:pt x="481" y="237"/>
                    </a:lnTo>
                    <a:lnTo>
                      <a:pt x="619" y="133"/>
                    </a:lnTo>
                    <a:lnTo>
                      <a:pt x="630" y="123"/>
                    </a:lnTo>
                    <a:lnTo>
                      <a:pt x="635" y="115"/>
                    </a:lnTo>
                    <a:lnTo>
                      <a:pt x="635" y="106"/>
                    </a:lnTo>
                    <a:lnTo>
                      <a:pt x="631" y="100"/>
                    </a:lnTo>
                    <a:lnTo>
                      <a:pt x="621" y="96"/>
                    </a:lnTo>
                    <a:lnTo>
                      <a:pt x="605" y="95"/>
                    </a:lnTo>
                    <a:lnTo>
                      <a:pt x="256" y="95"/>
                    </a:lnTo>
                    <a:close/>
                    <a:moveTo>
                      <a:pt x="48" y="0"/>
                    </a:moveTo>
                    <a:lnTo>
                      <a:pt x="813" y="0"/>
                    </a:lnTo>
                    <a:lnTo>
                      <a:pt x="827" y="2"/>
                    </a:lnTo>
                    <a:lnTo>
                      <a:pt x="841" y="9"/>
                    </a:lnTo>
                    <a:lnTo>
                      <a:pt x="851" y="19"/>
                    </a:lnTo>
                    <a:lnTo>
                      <a:pt x="857" y="33"/>
                    </a:lnTo>
                    <a:lnTo>
                      <a:pt x="861" y="47"/>
                    </a:lnTo>
                    <a:lnTo>
                      <a:pt x="858" y="62"/>
                    </a:lnTo>
                    <a:lnTo>
                      <a:pt x="851" y="74"/>
                    </a:lnTo>
                    <a:lnTo>
                      <a:pt x="841" y="86"/>
                    </a:lnTo>
                    <a:lnTo>
                      <a:pt x="459" y="374"/>
                    </a:lnTo>
                    <a:lnTo>
                      <a:pt x="446" y="381"/>
                    </a:lnTo>
                    <a:lnTo>
                      <a:pt x="430" y="383"/>
                    </a:lnTo>
                    <a:lnTo>
                      <a:pt x="415" y="381"/>
                    </a:lnTo>
                    <a:lnTo>
                      <a:pt x="402" y="374"/>
                    </a:lnTo>
                    <a:lnTo>
                      <a:pt x="20" y="86"/>
                    </a:lnTo>
                    <a:lnTo>
                      <a:pt x="10" y="74"/>
                    </a:lnTo>
                    <a:lnTo>
                      <a:pt x="2" y="62"/>
                    </a:lnTo>
                    <a:lnTo>
                      <a:pt x="0" y="47"/>
                    </a:lnTo>
                    <a:lnTo>
                      <a:pt x="3" y="33"/>
                    </a:lnTo>
                    <a:lnTo>
                      <a:pt x="10" y="19"/>
                    </a:lnTo>
                    <a:lnTo>
                      <a:pt x="20" y="9"/>
                    </a:lnTo>
                    <a:lnTo>
                      <a:pt x="34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6565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4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4" y="1313293"/>
            <a:ext cx="3401885" cy="230927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Весы </a:t>
            </a:r>
            <a:r>
              <a:rPr lang="en-US" sz="2400" dirty="0" smtClean="0">
                <a:solidFill>
                  <a:srgbClr val="D41316"/>
                </a:solidFill>
              </a:rPr>
              <a:t>M-ER </a:t>
            </a:r>
            <a:r>
              <a:rPr lang="en-US" sz="2400" dirty="0">
                <a:solidFill>
                  <a:srgbClr val="D41316"/>
                </a:solidFill>
              </a:rPr>
              <a:t>326AFU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886551"/>
            <a:ext cx="5663206" cy="75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Весы относятся к высокому классу точности за счет своих улучшенных метрологических характеристик. Благодаря компактным размерам и высокому уровню защиты всех элементов конструкции, весы можно использовать на любых торговых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площадках.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131" y="3858228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3 900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3"/>
          <p:cNvSpPr/>
          <p:nvPr/>
        </p:nvSpPr>
        <p:spPr>
          <a:xfrm>
            <a:off x="7816352" y="4007028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2768" y="2172005"/>
            <a:ext cx="205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Звуковая и визуальная индикация</a:t>
            </a:r>
            <a:endParaRPr lang="ru-RU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768" y="3594336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232,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68824" y="3581580"/>
            <a:ext cx="398306" cy="400289"/>
            <a:chOff x="3068824" y="3571340"/>
            <a:chExt cx="398306" cy="400289"/>
          </a:xfrm>
        </p:grpSpPr>
        <p:sp>
          <p:nvSpPr>
            <p:cNvPr id="1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08643" y="3584283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2768" y="2955801"/>
            <a:ext cx="204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режимов взвешивания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8643" y="2184421"/>
            <a:ext cx="209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Интуитивно понятный интерфейс управления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bject 38"/>
          <p:cNvSpPr/>
          <p:nvPr/>
        </p:nvSpPr>
        <p:spPr>
          <a:xfrm>
            <a:off x="557865" y="2167951"/>
            <a:ext cx="403531" cy="404800"/>
          </a:xfrm>
          <a:custGeom>
            <a:avLst/>
            <a:gdLst/>
            <a:ahLst/>
            <a:cxnLst/>
            <a:rect l="l" t="t" r="r" b="b"/>
            <a:pathLst>
              <a:path w="691514" h="691514">
                <a:moveTo>
                  <a:pt x="583783" y="691078"/>
                </a:moveTo>
                <a:lnTo>
                  <a:pt x="107295" y="691078"/>
                </a:lnTo>
                <a:lnTo>
                  <a:pt x="65532" y="682647"/>
                </a:lnTo>
                <a:lnTo>
                  <a:pt x="31427" y="659655"/>
                </a:lnTo>
                <a:lnTo>
                  <a:pt x="8432" y="625550"/>
                </a:lnTo>
                <a:lnTo>
                  <a:pt x="0" y="583783"/>
                </a:lnTo>
                <a:lnTo>
                  <a:pt x="0" y="107295"/>
                </a:lnTo>
                <a:lnTo>
                  <a:pt x="8432" y="65527"/>
                </a:lnTo>
                <a:lnTo>
                  <a:pt x="31427" y="31423"/>
                </a:lnTo>
                <a:lnTo>
                  <a:pt x="65532" y="8430"/>
                </a:lnTo>
                <a:lnTo>
                  <a:pt x="107295" y="0"/>
                </a:lnTo>
                <a:lnTo>
                  <a:pt x="583783" y="0"/>
                </a:lnTo>
                <a:lnTo>
                  <a:pt x="625546" y="8430"/>
                </a:lnTo>
                <a:lnTo>
                  <a:pt x="659651" y="31423"/>
                </a:lnTo>
                <a:lnTo>
                  <a:pt x="682646" y="65527"/>
                </a:lnTo>
                <a:lnTo>
                  <a:pt x="691078" y="107295"/>
                </a:lnTo>
                <a:lnTo>
                  <a:pt x="691078" y="583783"/>
                </a:lnTo>
                <a:lnTo>
                  <a:pt x="682646" y="625550"/>
                </a:lnTo>
                <a:lnTo>
                  <a:pt x="659651" y="659655"/>
                </a:lnTo>
                <a:lnTo>
                  <a:pt x="625546" y="682647"/>
                </a:lnTo>
                <a:lnTo>
                  <a:pt x="583783" y="691078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Группа 38"/>
          <p:cNvGrpSpPr/>
          <p:nvPr/>
        </p:nvGrpSpPr>
        <p:grpSpPr>
          <a:xfrm>
            <a:off x="557865" y="3590445"/>
            <a:ext cx="398306" cy="400289"/>
            <a:chOff x="4025178" y="4405553"/>
            <a:chExt cx="398306" cy="400289"/>
          </a:xfrm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41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18966" y="2889490"/>
            <a:ext cx="204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Пределы взвешивания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 г до 15 кг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063599" y="2866137"/>
            <a:ext cx="403531" cy="404800"/>
            <a:chOff x="557865" y="2866137"/>
            <a:chExt cx="403531" cy="40480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634313" y="2953234"/>
              <a:ext cx="249238" cy="249084"/>
              <a:chOff x="-3230563" y="17463"/>
              <a:chExt cx="5140325" cy="5137150"/>
            </a:xfrm>
            <a:solidFill>
              <a:srgbClr val="565656"/>
            </a:solidFill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-1252538" y="2578101"/>
                <a:ext cx="700088" cy="708025"/>
              </a:xfrm>
              <a:custGeom>
                <a:avLst/>
                <a:gdLst>
                  <a:gd name="T0" fmla="*/ 145 w 883"/>
                  <a:gd name="T1" fmla="*/ 0 h 892"/>
                  <a:gd name="T2" fmla="*/ 177 w 883"/>
                  <a:gd name="T3" fmla="*/ 4 h 892"/>
                  <a:gd name="T4" fmla="*/ 208 w 883"/>
                  <a:gd name="T5" fmla="*/ 14 h 892"/>
                  <a:gd name="T6" fmla="*/ 236 w 883"/>
                  <a:gd name="T7" fmla="*/ 32 h 892"/>
                  <a:gd name="T8" fmla="*/ 259 w 883"/>
                  <a:gd name="T9" fmla="*/ 55 h 892"/>
                  <a:gd name="T10" fmla="*/ 847 w 883"/>
                  <a:gd name="T11" fmla="*/ 648 h 892"/>
                  <a:gd name="T12" fmla="*/ 867 w 883"/>
                  <a:gd name="T13" fmla="*/ 677 h 892"/>
                  <a:gd name="T14" fmla="*/ 879 w 883"/>
                  <a:gd name="T15" fmla="*/ 711 h 892"/>
                  <a:gd name="T16" fmla="*/ 883 w 883"/>
                  <a:gd name="T17" fmla="*/ 744 h 892"/>
                  <a:gd name="T18" fmla="*/ 879 w 883"/>
                  <a:gd name="T19" fmla="*/ 778 h 892"/>
                  <a:gd name="T20" fmla="*/ 867 w 883"/>
                  <a:gd name="T21" fmla="*/ 811 h 892"/>
                  <a:gd name="T22" fmla="*/ 847 w 883"/>
                  <a:gd name="T23" fmla="*/ 841 h 892"/>
                  <a:gd name="T24" fmla="*/ 822 w 883"/>
                  <a:gd name="T25" fmla="*/ 864 h 892"/>
                  <a:gd name="T26" fmla="*/ 792 w 883"/>
                  <a:gd name="T27" fmla="*/ 880 h 892"/>
                  <a:gd name="T28" fmla="*/ 763 w 883"/>
                  <a:gd name="T29" fmla="*/ 888 h 892"/>
                  <a:gd name="T30" fmla="*/ 729 w 883"/>
                  <a:gd name="T31" fmla="*/ 892 h 892"/>
                  <a:gd name="T32" fmla="*/ 698 w 883"/>
                  <a:gd name="T33" fmla="*/ 886 h 892"/>
                  <a:gd name="T34" fmla="*/ 666 w 883"/>
                  <a:gd name="T35" fmla="*/ 874 h 892"/>
                  <a:gd name="T36" fmla="*/ 639 w 883"/>
                  <a:gd name="T37" fmla="*/ 854 h 892"/>
                  <a:gd name="T38" fmla="*/ 51 w 883"/>
                  <a:gd name="T39" fmla="*/ 260 h 892"/>
                  <a:gd name="T40" fmla="*/ 41 w 883"/>
                  <a:gd name="T41" fmla="*/ 252 h 892"/>
                  <a:gd name="T42" fmla="*/ 33 w 883"/>
                  <a:gd name="T43" fmla="*/ 242 h 892"/>
                  <a:gd name="T44" fmla="*/ 14 w 883"/>
                  <a:gd name="T45" fmla="*/ 213 h 892"/>
                  <a:gd name="T46" fmla="*/ 4 w 883"/>
                  <a:gd name="T47" fmla="*/ 181 h 892"/>
                  <a:gd name="T48" fmla="*/ 0 w 883"/>
                  <a:gd name="T49" fmla="*/ 150 h 892"/>
                  <a:gd name="T50" fmla="*/ 2 w 883"/>
                  <a:gd name="T51" fmla="*/ 118 h 892"/>
                  <a:gd name="T52" fmla="*/ 12 w 883"/>
                  <a:gd name="T53" fmla="*/ 87 h 892"/>
                  <a:gd name="T54" fmla="*/ 29 w 883"/>
                  <a:gd name="T55" fmla="*/ 59 h 892"/>
                  <a:gd name="T56" fmla="*/ 53 w 883"/>
                  <a:gd name="T57" fmla="*/ 34 h 892"/>
                  <a:gd name="T58" fmla="*/ 82 w 883"/>
                  <a:gd name="T59" fmla="*/ 16 h 892"/>
                  <a:gd name="T60" fmla="*/ 112 w 883"/>
                  <a:gd name="T61" fmla="*/ 4 h 892"/>
                  <a:gd name="T62" fmla="*/ 145 w 883"/>
                  <a:gd name="T63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3" h="892">
                    <a:moveTo>
                      <a:pt x="145" y="0"/>
                    </a:moveTo>
                    <a:lnTo>
                      <a:pt x="177" y="4"/>
                    </a:lnTo>
                    <a:lnTo>
                      <a:pt x="208" y="14"/>
                    </a:lnTo>
                    <a:lnTo>
                      <a:pt x="236" y="32"/>
                    </a:lnTo>
                    <a:lnTo>
                      <a:pt x="259" y="55"/>
                    </a:lnTo>
                    <a:lnTo>
                      <a:pt x="847" y="648"/>
                    </a:lnTo>
                    <a:lnTo>
                      <a:pt x="867" y="677"/>
                    </a:lnTo>
                    <a:lnTo>
                      <a:pt x="879" y="711"/>
                    </a:lnTo>
                    <a:lnTo>
                      <a:pt x="883" y="744"/>
                    </a:lnTo>
                    <a:lnTo>
                      <a:pt x="879" y="778"/>
                    </a:lnTo>
                    <a:lnTo>
                      <a:pt x="867" y="811"/>
                    </a:lnTo>
                    <a:lnTo>
                      <a:pt x="847" y="841"/>
                    </a:lnTo>
                    <a:lnTo>
                      <a:pt x="822" y="864"/>
                    </a:lnTo>
                    <a:lnTo>
                      <a:pt x="792" y="880"/>
                    </a:lnTo>
                    <a:lnTo>
                      <a:pt x="763" y="888"/>
                    </a:lnTo>
                    <a:lnTo>
                      <a:pt x="729" y="892"/>
                    </a:lnTo>
                    <a:lnTo>
                      <a:pt x="698" y="886"/>
                    </a:lnTo>
                    <a:lnTo>
                      <a:pt x="666" y="874"/>
                    </a:lnTo>
                    <a:lnTo>
                      <a:pt x="639" y="854"/>
                    </a:lnTo>
                    <a:lnTo>
                      <a:pt x="51" y="260"/>
                    </a:lnTo>
                    <a:lnTo>
                      <a:pt x="41" y="252"/>
                    </a:lnTo>
                    <a:lnTo>
                      <a:pt x="33" y="242"/>
                    </a:lnTo>
                    <a:lnTo>
                      <a:pt x="14" y="213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2" y="118"/>
                    </a:lnTo>
                    <a:lnTo>
                      <a:pt x="12" y="87"/>
                    </a:lnTo>
                    <a:lnTo>
                      <a:pt x="29" y="59"/>
                    </a:lnTo>
                    <a:lnTo>
                      <a:pt x="53" y="34"/>
                    </a:lnTo>
                    <a:lnTo>
                      <a:pt x="82" y="16"/>
                    </a:lnTo>
                    <a:lnTo>
                      <a:pt x="112" y="4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-2060575" y="1770063"/>
                <a:ext cx="2800350" cy="2806700"/>
              </a:xfrm>
              <a:custGeom>
                <a:avLst/>
                <a:gdLst>
                  <a:gd name="T0" fmla="*/ 1149 w 3528"/>
                  <a:gd name="T1" fmla="*/ 433 h 3536"/>
                  <a:gd name="T2" fmla="*/ 1011 w 3528"/>
                  <a:gd name="T3" fmla="*/ 806 h 3536"/>
                  <a:gd name="T4" fmla="*/ 989 w 3528"/>
                  <a:gd name="T5" fmla="*/ 983 h 3536"/>
                  <a:gd name="T6" fmla="*/ 812 w 3528"/>
                  <a:gd name="T7" fmla="*/ 1010 h 3536"/>
                  <a:gd name="T8" fmla="*/ 435 w 3528"/>
                  <a:gd name="T9" fmla="*/ 1148 h 3536"/>
                  <a:gd name="T10" fmla="*/ 443 w 3528"/>
                  <a:gd name="T11" fmla="*/ 1616 h 3536"/>
                  <a:gd name="T12" fmla="*/ 584 w 3528"/>
                  <a:gd name="T13" fmla="*/ 1723 h 3536"/>
                  <a:gd name="T14" fmla="*/ 519 w 3528"/>
                  <a:gd name="T15" fmla="*/ 1892 h 3536"/>
                  <a:gd name="T16" fmla="*/ 348 w 3528"/>
                  <a:gd name="T17" fmla="*/ 2152 h 3536"/>
                  <a:gd name="T18" fmla="*/ 627 w 3528"/>
                  <a:gd name="T19" fmla="*/ 2697 h 3536"/>
                  <a:gd name="T20" fmla="*/ 911 w 3528"/>
                  <a:gd name="T21" fmla="*/ 2500 h 3536"/>
                  <a:gd name="T22" fmla="*/ 1029 w 3528"/>
                  <a:gd name="T23" fmla="*/ 2622 h 3536"/>
                  <a:gd name="T24" fmla="*/ 834 w 3528"/>
                  <a:gd name="T25" fmla="*/ 2908 h 3536"/>
                  <a:gd name="T26" fmla="*/ 1375 w 3528"/>
                  <a:gd name="T27" fmla="*/ 3189 h 3536"/>
                  <a:gd name="T28" fmla="*/ 1634 w 3528"/>
                  <a:gd name="T29" fmla="*/ 3018 h 3536"/>
                  <a:gd name="T30" fmla="*/ 1786 w 3528"/>
                  <a:gd name="T31" fmla="*/ 2943 h 3536"/>
                  <a:gd name="T32" fmla="*/ 1908 w 3528"/>
                  <a:gd name="T33" fmla="*/ 3057 h 3536"/>
                  <a:gd name="T34" fmla="*/ 2270 w 3528"/>
                  <a:gd name="T35" fmla="*/ 3150 h 3536"/>
                  <a:gd name="T36" fmla="*/ 2541 w 3528"/>
                  <a:gd name="T37" fmla="*/ 2750 h 3536"/>
                  <a:gd name="T38" fmla="*/ 2508 w 3528"/>
                  <a:gd name="T39" fmla="*/ 2597 h 3536"/>
                  <a:gd name="T40" fmla="*/ 2647 w 3528"/>
                  <a:gd name="T41" fmla="*/ 2498 h 3536"/>
                  <a:gd name="T42" fmla="*/ 2976 w 3528"/>
                  <a:gd name="T43" fmla="*/ 2599 h 3536"/>
                  <a:gd name="T44" fmla="*/ 3208 w 3528"/>
                  <a:gd name="T45" fmla="*/ 2034 h 3536"/>
                  <a:gd name="T46" fmla="*/ 2982 w 3528"/>
                  <a:gd name="T47" fmla="*/ 1868 h 3536"/>
                  <a:gd name="T48" fmla="*/ 2964 w 3528"/>
                  <a:gd name="T49" fmla="*/ 1679 h 3536"/>
                  <a:gd name="T50" fmla="*/ 3227 w 3528"/>
                  <a:gd name="T51" fmla="*/ 1616 h 3536"/>
                  <a:gd name="T52" fmla="*/ 3041 w 3528"/>
                  <a:gd name="T53" fmla="*/ 1040 h 3536"/>
                  <a:gd name="T54" fmla="*/ 2692 w 3528"/>
                  <a:gd name="T55" fmla="*/ 1020 h 3536"/>
                  <a:gd name="T56" fmla="*/ 2541 w 3528"/>
                  <a:gd name="T57" fmla="*/ 983 h 3536"/>
                  <a:gd name="T58" fmla="*/ 2519 w 3528"/>
                  <a:gd name="T59" fmla="*/ 806 h 3536"/>
                  <a:gd name="T60" fmla="*/ 2384 w 3528"/>
                  <a:gd name="T61" fmla="*/ 433 h 3536"/>
                  <a:gd name="T62" fmla="*/ 1912 w 3528"/>
                  <a:gd name="T63" fmla="*/ 439 h 3536"/>
                  <a:gd name="T64" fmla="*/ 1805 w 3528"/>
                  <a:gd name="T65" fmla="*/ 579 h 3536"/>
                  <a:gd name="T66" fmla="*/ 1636 w 3528"/>
                  <a:gd name="T67" fmla="*/ 516 h 3536"/>
                  <a:gd name="T68" fmla="*/ 1776 w 3528"/>
                  <a:gd name="T69" fmla="*/ 0 h 3536"/>
                  <a:gd name="T70" fmla="*/ 2374 w 3528"/>
                  <a:gd name="T71" fmla="*/ 117 h 3536"/>
                  <a:gd name="T72" fmla="*/ 2970 w 3528"/>
                  <a:gd name="T73" fmla="*/ 485 h 3536"/>
                  <a:gd name="T74" fmla="*/ 3375 w 3528"/>
                  <a:gd name="T75" fmla="*/ 1055 h 3536"/>
                  <a:gd name="T76" fmla="*/ 3526 w 3528"/>
                  <a:gd name="T77" fmla="*/ 1762 h 3536"/>
                  <a:gd name="T78" fmla="*/ 3528 w 3528"/>
                  <a:gd name="T79" fmla="*/ 1764 h 3536"/>
                  <a:gd name="T80" fmla="*/ 3477 w 3528"/>
                  <a:gd name="T81" fmla="*/ 2195 h 3536"/>
                  <a:gd name="T82" fmla="*/ 3188 w 3528"/>
                  <a:gd name="T83" fmla="*/ 2813 h 3536"/>
                  <a:gd name="T84" fmla="*/ 2692 w 3528"/>
                  <a:gd name="T85" fmla="*/ 3272 h 3536"/>
                  <a:gd name="T86" fmla="*/ 2051 w 3528"/>
                  <a:gd name="T87" fmla="*/ 3512 h 3536"/>
                  <a:gd name="T88" fmla="*/ 1339 w 3528"/>
                  <a:gd name="T89" fmla="*/ 3485 h 3536"/>
                  <a:gd name="T90" fmla="*/ 722 w 3528"/>
                  <a:gd name="T91" fmla="*/ 3195 h 3536"/>
                  <a:gd name="T92" fmla="*/ 266 w 3528"/>
                  <a:gd name="T93" fmla="*/ 2699 h 3536"/>
                  <a:gd name="T94" fmla="*/ 24 w 3528"/>
                  <a:gd name="T95" fmla="*/ 2057 h 3536"/>
                  <a:gd name="T96" fmla="*/ 26 w 3528"/>
                  <a:gd name="T97" fmla="*/ 1467 h 3536"/>
                  <a:gd name="T98" fmla="*/ 287 w 3528"/>
                  <a:gd name="T99" fmla="*/ 807 h 3536"/>
                  <a:gd name="T100" fmla="*/ 777 w 3528"/>
                  <a:gd name="T101" fmla="*/ 309 h 3536"/>
                  <a:gd name="T102" fmla="*/ 1430 w 3528"/>
                  <a:gd name="T103" fmla="*/ 38 h 3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8" h="3536">
                    <a:moveTo>
                      <a:pt x="1619" y="306"/>
                    </a:moveTo>
                    <a:lnTo>
                      <a:pt x="1497" y="321"/>
                    </a:lnTo>
                    <a:lnTo>
                      <a:pt x="1379" y="349"/>
                    </a:lnTo>
                    <a:lnTo>
                      <a:pt x="1263" y="386"/>
                    </a:lnTo>
                    <a:lnTo>
                      <a:pt x="1149" y="433"/>
                    </a:lnTo>
                    <a:lnTo>
                      <a:pt x="1040" y="489"/>
                    </a:lnTo>
                    <a:lnTo>
                      <a:pt x="936" y="556"/>
                    </a:lnTo>
                    <a:lnTo>
                      <a:pt x="838" y="628"/>
                    </a:lnTo>
                    <a:lnTo>
                      <a:pt x="987" y="774"/>
                    </a:lnTo>
                    <a:lnTo>
                      <a:pt x="1011" y="806"/>
                    </a:lnTo>
                    <a:lnTo>
                      <a:pt x="1027" y="841"/>
                    </a:lnTo>
                    <a:lnTo>
                      <a:pt x="1033" y="878"/>
                    </a:lnTo>
                    <a:lnTo>
                      <a:pt x="1027" y="916"/>
                    </a:lnTo>
                    <a:lnTo>
                      <a:pt x="1013" y="951"/>
                    </a:lnTo>
                    <a:lnTo>
                      <a:pt x="989" y="983"/>
                    </a:lnTo>
                    <a:lnTo>
                      <a:pt x="958" y="1008"/>
                    </a:lnTo>
                    <a:lnTo>
                      <a:pt x="922" y="1022"/>
                    </a:lnTo>
                    <a:lnTo>
                      <a:pt x="885" y="1028"/>
                    </a:lnTo>
                    <a:lnTo>
                      <a:pt x="848" y="1022"/>
                    </a:lnTo>
                    <a:lnTo>
                      <a:pt x="812" y="1010"/>
                    </a:lnTo>
                    <a:lnTo>
                      <a:pt x="781" y="987"/>
                    </a:lnTo>
                    <a:lnTo>
                      <a:pt x="629" y="837"/>
                    </a:lnTo>
                    <a:lnTo>
                      <a:pt x="557" y="935"/>
                    </a:lnTo>
                    <a:lnTo>
                      <a:pt x="490" y="1040"/>
                    </a:lnTo>
                    <a:lnTo>
                      <a:pt x="435" y="1148"/>
                    </a:lnTo>
                    <a:lnTo>
                      <a:pt x="387" y="1260"/>
                    </a:lnTo>
                    <a:lnTo>
                      <a:pt x="350" y="1374"/>
                    </a:lnTo>
                    <a:lnTo>
                      <a:pt x="323" y="1494"/>
                    </a:lnTo>
                    <a:lnTo>
                      <a:pt x="305" y="1616"/>
                    </a:lnTo>
                    <a:lnTo>
                      <a:pt x="443" y="1616"/>
                    </a:lnTo>
                    <a:lnTo>
                      <a:pt x="482" y="1620"/>
                    </a:lnTo>
                    <a:lnTo>
                      <a:pt x="517" y="1636"/>
                    </a:lnTo>
                    <a:lnTo>
                      <a:pt x="547" y="1658"/>
                    </a:lnTo>
                    <a:lnTo>
                      <a:pt x="568" y="1687"/>
                    </a:lnTo>
                    <a:lnTo>
                      <a:pt x="584" y="1723"/>
                    </a:lnTo>
                    <a:lnTo>
                      <a:pt x="590" y="1762"/>
                    </a:lnTo>
                    <a:lnTo>
                      <a:pt x="584" y="1803"/>
                    </a:lnTo>
                    <a:lnTo>
                      <a:pt x="566" y="1847"/>
                    </a:lnTo>
                    <a:lnTo>
                      <a:pt x="547" y="1872"/>
                    </a:lnTo>
                    <a:lnTo>
                      <a:pt x="519" y="1892"/>
                    </a:lnTo>
                    <a:lnTo>
                      <a:pt x="488" y="1906"/>
                    </a:lnTo>
                    <a:lnTo>
                      <a:pt x="454" y="1910"/>
                    </a:lnTo>
                    <a:lnTo>
                      <a:pt x="303" y="1910"/>
                    </a:lnTo>
                    <a:lnTo>
                      <a:pt x="321" y="2032"/>
                    </a:lnTo>
                    <a:lnTo>
                      <a:pt x="348" y="2152"/>
                    </a:lnTo>
                    <a:lnTo>
                      <a:pt x="386" y="2270"/>
                    </a:lnTo>
                    <a:lnTo>
                      <a:pt x="433" y="2384"/>
                    </a:lnTo>
                    <a:lnTo>
                      <a:pt x="488" y="2492"/>
                    </a:lnTo>
                    <a:lnTo>
                      <a:pt x="553" y="2597"/>
                    </a:lnTo>
                    <a:lnTo>
                      <a:pt x="627" y="2697"/>
                    </a:lnTo>
                    <a:lnTo>
                      <a:pt x="779" y="2542"/>
                    </a:lnTo>
                    <a:lnTo>
                      <a:pt x="808" y="2520"/>
                    </a:lnTo>
                    <a:lnTo>
                      <a:pt x="840" y="2504"/>
                    </a:lnTo>
                    <a:lnTo>
                      <a:pt x="875" y="2498"/>
                    </a:lnTo>
                    <a:lnTo>
                      <a:pt x="911" y="2500"/>
                    </a:lnTo>
                    <a:lnTo>
                      <a:pt x="944" y="2510"/>
                    </a:lnTo>
                    <a:lnTo>
                      <a:pt x="976" y="2530"/>
                    </a:lnTo>
                    <a:lnTo>
                      <a:pt x="1001" y="2557"/>
                    </a:lnTo>
                    <a:lnTo>
                      <a:pt x="1019" y="2589"/>
                    </a:lnTo>
                    <a:lnTo>
                      <a:pt x="1029" y="2622"/>
                    </a:lnTo>
                    <a:lnTo>
                      <a:pt x="1029" y="2658"/>
                    </a:lnTo>
                    <a:lnTo>
                      <a:pt x="1023" y="2691"/>
                    </a:lnTo>
                    <a:lnTo>
                      <a:pt x="1007" y="2725"/>
                    </a:lnTo>
                    <a:lnTo>
                      <a:pt x="985" y="2752"/>
                    </a:lnTo>
                    <a:lnTo>
                      <a:pt x="834" y="2908"/>
                    </a:lnTo>
                    <a:lnTo>
                      <a:pt x="932" y="2983"/>
                    </a:lnTo>
                    <a:lnTo>
                      <a:pt x="1036" y="3048"/>
                    </a:lnTo>
                    <a:lnTo>
                      <a:pt x="1145" y="3105"/>
                    </a:lnTo>
                    <a:lnTo>
                      <a:pt x="1259" y="3150"/>
                    </a:lnTo>
                    <a:lnTo>
                      <a:pt x="1375" y="3189"/>
                    </a:lnTo>
                    <a:lnTo>
                      <a:pt x="1495" y="3217"/>
                    </a:lnTo>
                    <a:lnTo>
                      <a:pt x="1617" y="3235"/>
                    </a:lnTo>
                    <a:lnTo>
                      <a:pt x="1617" y="3089"/>
                    </a:lnTo>
                    <a:lnTo>
                      <a:pt x="1623" y="3051"/>
                    </a:lnTo>
                    <a:lnTo>
                      <a:pt x="1634" y="3018"/>
                    </a:lnTo>
                    <a:lnTo>
                      <a:pt x="1656" y="2990"/>
                    </a:lnTo>
                    <a:lnTo>
                      <a:pt x="1682" y="2967"/>
                    </a:lnTo>
                    <a:lnTo>
                      <a:pt x="1713" y="2951"/>
                    </a:lnTo>
                    <a:lnTo>
                      <a:pt x="1748" y="2941"/>
                    </a:lnTo>
                    <a:lnTo>
                      <a:pt x="1786" y="2943"/>
                    </a:lnTo>
                    <a:lnTo>
                      <a:pt x="1821" y="2953"/>
                    </a:lnTo>
                    <a:lnTo>
                      <a:pt x="1851" y="2969"/>
                    </a:lnTo>
                    <a:lnTo>
                      <a:pt x="1876" y="2994"/>
                    </a:lnTo>
                    <a:lnTo>
                      <a:pt x="1894" y="3024"/>
                    </a:lnTo>
                    <a:lnTo>
                      <a:pt x="1908" y="3057"/>
                    </a:lnTo>
                    <a:lnTo>
                      <a:pt x="1912" y="3093"/>
                    </a:lnTo>
                    <a:lnTo>
                      <a:pt x="1912" y="3235"/>
                    </a:lnTo>
                    <a:lnTo>
                      <a:pt x="2034" y="3217"/>
                    </a:lnTo>
                    <a:lnTo>
                      <a:pt x="2154" y="3189"/>
                    </a:lnTo>
                    <a:lnTo>
                      <a:pt x="2270" y="3150"/>
                    </a:lnTo>
                    <a:lnTo>
                      <a:pt x="2382" y="3105"/>
                    </a:lnTo>
                    <a:lnTo>
                      <a:pt x="2492" y="3048"/>
                    </a:lnTo>
                    <a:lnTo>
                      <a:pt x="2596" y="2983"/>
                    </a:lnTo>
                    <a:lnTo>
                      <a:pt x="2694" y="2908"/>
                    </a:lnTo>
                    <a:lnTo>
                      <a:pt x="2541" y="2750"/>
                    </a:lnTo>
                    <a:lnTo>
                      <a:pt x="2519" y="2723"/>
                    </a:lnTo>
                    <a:lnTo>
                      <a:pt x="2506" y="2693"/>
                    </a:lnTo>
                    <a:lnTo>
                      <a:pt x="2500" y="2660"/>
                    </a:lnTo>
                    <a:lnTo>
                      <a:pt x="2500" y="2628"/>
                    </a:lnTo>
                    <a:lnTo>
                      <a:pt x="2508" y="2597"/>
                    </a:lnTo>
                    <a:lnTo>
                      <a:pt x="2521" y="2567"/>
                    </a:lnTo>
                    <a:lnTo>
                      <a:pt x="2543" y="2542"/>
                    </a:lnTo>
                    <a:lnTo>
                      <a:pt x="2574" y="2518"/>
                    </a:lnTo>
                    <a:lnTo>
                      <a:pt x="2610" y="2504"/>
                    </a:lnTo>
                    <a:lnTo>
                      <a:pt x="2647" y="2498"/>
                    </a:lnTo>
                    <a:lnTo>
                      <a:pt x="2685" y="2504"/>
                    </a:lnTo>
                    <a:lnTo>
                      <a:pt x="2720" y="2520"/>
                    </a:lnTo>
                    <a:lnTo>
                      <a:pt x="2751" y="2544"/>
                    </a:lnTo>
                    <a:lnTo>
                      <a:pt x="2901" y="2699"/>
                    </a:lnTo>
                    <a:lnTo>
                      <a:pt x="2976" y="2599"/>
                    </a:lnTo>
                    <a:lnTo>
                      <a:pt x="3041" y="2494"/>
                    </a:lnTo>
                    <a:lnTo>
                      <a:pt x="3096" y="2386"/>
                    </a:lnTo>
                    <a:lnTo>
                      <a:pt x="3143" y="2272"/>
                    </a:lnTo>
                    <a:lnTo>
                      <a:pt x="3180" y="2154"/>
                    </a:lnTo>
                    <a:lnTo>
                      <a:pt x="3208" y="2034"/>
                    </a:lnTo>
                    <a:lnTo>
                      <a:pt x="3225" y="1912"/>
                    </a:lnTo>
                    <a:lnTo>
                      <a:pt x="3086" y="1912"/>
                    </a:lnTo>
                    <a:lnTo>
                      <a:pt x="3046" y="1906"/>
                    </a:lnTo>
                    <a:lnTo>
                      <a:pt x="3011" y="1892"/>
                    </a:lnTo>
                    <a:lnTo>
                      <a:pt x="2982" y="1868"/>
                    </a:lnTo>
                    <a:lnTo>
                      <a:pt x="2960" y="1839"/>
                    </a:lnTo>
                    <a:lnTo>
                      <a:pt x="2944" y="1803"/>
                    </a:lnTo>
                    <a:lnTo>
                      <a:pt x="2940" y="1764"/>
                    </a:lnTo>
                    <a:lnTo>
                      <a:pt x="2946" y="1723"/>
                    </a:lnTo>
                    <a:lnTo>
                      <a:pt x="2964" y="1679"/>
                    </a:lnTo>
                    <a:lnTo>
                      <a:pt x="2983" y="1654"/>
                    </a:lnTo>
                    <a:lnTo>
                      <a:pt x="3011" y="1634"/>
                    </a:lnTo>
                    <a:lnTo>
                      <a:pt x="3042" y="1620"/>
                    </a:lnTo>
                    <a:lnTo>
                      <a:pt x="3076" y="1616"/>
                    </a:lnTo>
                    <a:lnTo>
                      <a:pt x="3227" y="1616"/>
                    </a:lnTo>
                    <a:lnTo>
                      <a:pt x="3210" y="1494"/>
                    </a:lnTo>
                    <a:lnTo>
                      <a:pt x="3182" y="1376"/>
                    </a:lnTo>
                    <a:lnTo>
                      <a:pt x="3145" y="1260"/>
                    </a:lnTo>
                    <a:lnTo>
                      <a:pt x="3098" y="1148"/>
                    </a:lnTo>
                    <a:lnTo>
                      <a:pt x="3041" y="1040"/>
                    </a:lnTo>
                    <a:lnTo>
                      <a:pt x="2976" y="935"/>
                    </a:lnTo>
                    <a:lnTo>
                      <a:pt x="2901" y="837"/>
                    </a:lnTo>
                    <a:lnTo>
                      <a:pt x="2749" y="987"/>
                    </a:lnTo>
                    <a:lnTo>
                      <a:pt x="2724" y="1006"/>
                    </a:lnTo>
                    <a:lnTo>
                      <a:pt x="2692" y="1020"/>
                    </a:lnTo>
                    <a:lnTo>
                      <a:pt x="2661" y="1026"/>
                    </a:lnTo>
                    <a:lnTo>
                      <a:pt x="2629" y="1026"/>
                    </a:lnTo>
                    <a:lnTo>
                      <a:pt x="2598" y="1020"/>
                    </a:lnTo>
                    <a:lnTo>
                      <a:pt x="2569" y="1004"/>
                    </a:lnTo>
                    <a:lnTo>
                      <a:pt x="2541" y="983"/>
                    </a:lnTo>
                    <a:lnTo>
                      <a:pt x="2519" y="951"/>
                    </a:lnTo>
                    <a:lnTo>
                      <a:pt x="2504" y="916"/>
                    </a:lnTo>
                    <a:lnTo>
                      <a:pt x="2500" y="878"/>
                    </a:lnTo>
                    <a:lnTo>
                      <a:pt x="2506" y="841"/>
                    </a:lnTo>
                    <a:lnTo>
                      <a:pt x="2519" y="806"/>
                    </a:lnTo>
                    <a:lnTo>
                      <a:pt x="2545" y="774"/>
                    </a:lnTo>
                    <a:lnTo>
                      <a:pt x="2692" y="628"/>
                    </a:lnTo>
                    <a:lnTo>
                      <a:pt x="2594" y="556"/>
                    </a:lnTo>
                    <a:lnTo>
                      <a:pt x="2492" y="489"/>
                    </a:lnTo>
                    <a:lnTo>
                      <a:pt x="2384" y="433"/>
                    </a:lnTo>
                    <a:lnTo>
                      <a:pt x="2270" y="386"/>
                    </a:lnTo>
                    <a:lnTo>
                      <a:pt x="2154" y="349"/>
                    </a:lnTo>
                    <a:lnTo>
                      <a:pt x="2034" y="321"/>
                    </a:lnTo>
                    <a:lnTo>
                      <a:pt x="1912" y="306"/>
                    </a:lnTo>
                    <a:lnTo>
                      <a:pt x="1912" y="439"/>
                    </a:lnTo>
                    <a:lnTo>
                      <a:pt x="1908" y="477"/>
                    </a:lnTo>
                    <a:lnTo>
                      <a:pt x="1892" y="512"/>
                    </a:lnTo>
                    <a:lnTo>
                      <a:pt x="1870" y="542"/>
                    </a:lnTo>
                    <a:lnTo>
                      <a:pt x="1841" y="565"/>
                    </a:lnTo>
                    <a:lnTo>
                      <a:pt x="1805" y="579"/>
                    </a:lnTo>
                    <a:lnTo>
                      <a:pt x="1766" y="585"/>
                    </a:lnTo>
                    <a:lnTo>
                      <a:pt x="1725" y="579"/>
                    </a:lnTo>
                    <a:lnTo>
                      <a:pt x="1682" y="561"/>
                    </a:lnTo>
                    <a:lnTo>
                      <a:pt x="1656" y="542"/>
                    </a:lnTo>
                    <a:lnTo>
                      <a:pt x="1636" y="516"/>
                    </a:lnTo>
                    <a:lnTo>
                      <a:pt x="1623" y="485"/>
                    </a:lnTo>
                    <a:lnTo>
                      <a:pt x="1619" y="451"/>
                    </a:lnTo>
                    <a:lnTo>
                      <a:pt x="1619" y="306"/>
                    </a:lnTo>
                    <a:close/>
                    <a:moveTo>
                      <a:pt x="1750" y="0"/>
                    </a:moveTo>
                    <a:lnTo>
                      <a:pt x="1776" y="0"/>
                    </a:lnTo>
                    <a:lnTo>
                      <a:pt x="1802" y="8"/>
                    </a:lnTo>
                    <a:lnTo>
                      <a:pt x="1951" y="16"/>
                    </a:lnTo>
                    <a:lnTo>
                      <a:pt x="2097" y="38"/>
                    </a:lnTo>
                    <a:lnTo>
                      <a:pt x="2236" y="71"/>
                    </a:lnTo>
                    <a:lnTo>
                      <a:pt x="2374" y="117"/>
                    </a:lnTo>
                    <a:lnTo>
                      <a:pt x="2506" y="172"/>
                    </a:lnTo>
                    <a:lnTo>
                      <a:pt x="2629" y="235"/>
                    </a:lnTo>
                    <a:lnTo>
                      <a:pt x="2749" y="309"/>
                    </a:lnTo>
                    <a:lnTo>
                      <a:pt x="2864" y="394"/>
                    </a:lnTo>
                    <a:lnTo>
                      <a:pt x="2970" y="485"/>
                    </a:lnTo>
                    <a:lnTo>
                      <a:pt x="3068" y="585"/>
                    </a:lnTo>
                    <a:lnTo>
                      <a:pt x="3159" y="693"/>
                    </a:lnTo>
                    <a:lnTo>
                      <a:pt x="3239" y="807"/>
                    </a:lnTo>
                    <a:lnTo>
                      <a:pt x="3312" y="928"/>
                    </a:lnTo>
                    <a:lnTo>
                      <a:pt x="3375" y="1055"/>
                    </a:lnTo>
                    <a:lnTo>
                      <a:pt x="3428" y="1187"/>
                    </a:lnTo>
                    <a:lnTo>
                      <a:pt x="3469" y="1325"/>
                    </a:lnTo>
                    <a:lnTo>
                      <a:pt x="3501" y="1467"/>
                    </a:lnTo>
                    <a:lnTo>
                      <a:pt x="3520" y="1613"/>
                    </a:lnTo>
                    <a:lnTo>
                      <a:pt x="3526" y="1762"/>
                    </a:lnTo>
                    <a:lnTo>
                      <a:pt x="3526" y="1762"/>
                    </a:lnTo>
                    <a:lnTo>
                      <a:pt x="3528" y="1762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4"/>
                    </a:lnTo>
                    <a:lnTo>
                      <a:pt x="3528" y="1766"/>
                    </a:lnTo>
                    <a:lnTo>
                      <a:pt x="3528" y="1770"/>
                    </a:lnTo>
                    <a:lnTo>
                      <a:pt x="3522" y="1916"/>
                    </a:lnTo>
                    <a:lnTo>
                      <a:pt x="3505" y="2057"/>
                    </a:lnTo>
                    <a:lnTo>
                      <a:pt x="3477" y="2195"/>
                    </a:lnTo>
                    <a:lnTo>
                      <a:pt x="3438" y="2329"/>
                    </a:lnTo>
                    <a:lnTo>
                      <a:pt x="3389" y="2457"/>
                    </a:lnTo>
                    <a:lnTo>
                      <a:pt x="3332" y="2581"/>
                    </a:lnTo>
                    <a:lnTo>
                      <a:pt x="3263" y="2699"/>
                    </a:lnTo>
                    <a:lnTo>
                      <a:pt x="3188" y="2813"/>
                    </a:lnTo>
                    <a:lnTo>
                      <a:pt x="3103" y="2920"/>
                    </a:lnTo>
                    <a:lnTo>
                      <a:pt x="3011" y="3018"/>
                    </a:lnTo>
                    <a:lnTo>
                      <a:pt x="2913" y="3111"/>
                    </a:lnTo>
                    <a:lnTo>
                      <a:pt x="2806" y="3195"/>
                    </a:lnTo>
                    <a:lnTo>
                      <a:pt x="2692" y="3272"/>
                    </a:lnTo>
                    <a:lnTo>
                      <a:pt x="2574" y="3339"/>
                    </a:lnTo>
                    <a:lnTo>
                      <a:pt x="2451" y="3396"/>
                    </a:lnTo>
                    <a:lnTo>
                      <a:pt x="2323" y="3445"/>
                    </a:lnTo>
                    <a:lnTo>
                      <a:pt x="2189" y="3485"/>
                    </a:lnTo>
                    <a:lnTo>
                      <a:pt x="2051" y="3512"/>
                    </a:lnTo>
                    <a:lnTo>
                      <a:pt x="1910" y="3530"/>
                    </a:lnTo>
                    <a:lnTo>
                      <a:pt x="1764" y="3536"/>
                    </a:lnTo>
                    <a:lnTo>
                      <a:pt x="1619" y="3530"/>
                    </a:lnTo>
                    <a:lnTo>
                      <a:pt x="1477" y="3512"/>
                    </a:lnTo>
                    <a:lnTo>
                      <a:pt x="1339" y="3485"/>
                    </a:lnTo>
                    <a:lnTo>
                      <a:pt x="1206" y="3445"/>
                    </a:lnTo>
                    <a:lnTo>
                      <a:pt x="1078" y="3396"/>
                    </a:lnTo>
                    <a:lnTo>
                      <a:pt x="954" y="3339"/>
                    </a:lnTo>
                    <a:lnTo>
                      <a:pt x="836" y="3272"/>
                    </a:lnTo>
                    <a:lnTo>
                      <a:pt x="722" y="3195"/>
                    </a:lnTo>
                    <a:lnTo>
                      <a:pt x="616" y="3111"/>
                    </a:lnTo>
                    <a:lnTo>
                      <a:pt x="517" y="3018"/>
                    </a:lnTo>
                    <a:lnTo>
                      <a:pt x="425" y="2920"/>
                    </a:lnTo>
                    <a:lnTo>
                      <a:pt x="340" y="2813"/>
                    </a:lnTo>
                    <a:lnTo>
                      <a:pt x="266" y="2699"/>
                    </a:lnTo>
                    <a:lnTo>
                      <a:pt x="197" y="2581"/>
                    </a:lnTo>
                    <a:lnTo>
                      <a:pt x="140" y="2457"/>
                    </a:lnTo>
                    <a:lnTo>
                      <a:pt x="91" y="2329"/>
                    </a:lnTo>
                    <a:lnTo>
                      <a:pt x="51" y="2195"/>
                    </a:lnTo>
                    <a:lnTo>
                      <a:pt x="24" y="2057"/>
                    </a:lnTo>
                    <a:lnTo>
                      <a:pt x="6" y="1916"/>
                    </a:lnTo>
                    <a:lnTo>
                      <a:pt x="0" y="1770"/>
                    </a:lnTo>
                    <a:lnTo>
                      <a:pt x="0" y="1762"/>
                    </a:lnTo>
                    <a:lnTo>
                      <a:pt x="8" y="1613"/>
                    </a:lnTo>
                    <a:lnTo>
                      <a:pt x="26" y="1467"/>
                    </a:lnTo>
                    <a:lnTo>
                      <a:pt x="57" y="1325"/>
                    </a:lnTo>
                    <a:lnTo>
                      <a:pt x="98" y="1187"/>
                    </a:lnTo>
                    <a:lnTo>
                      <a:pt x="151" y="1055"/>
                    </a:lnTo>
                    <a:lnTo>
                      <a:pt x="214" y="928"/>
                    </a:lnTo>
                    <a:lnTo>
                      <a:pt x="287" y="807"/>
                    </a:lnTo>
                    <a:lnTo>
                      <a:pt x="368" y="693"/>
                    </a:lnTo>
                    <a:lnTo>
                      <a:pt x="458" y="585"/>
                    </a:lnTo>
                    <a:lnTo>
                      <a:pt x="557" y="485"/>
                    </a:lnTo>
                    <a:lnTo>
                      <a:pt x="663" y="394"/>
                    </a:lnTo>
                    <a:lnTo>
                      <a:pt x="777" y="309"/>
                    </a:lnTo>
                    <a:lnTo>
                      <a:pt x="895" y="235"/>
                    </a:lnTo>
                    <a:lnTo>
                      <a:pt x="1021" y="172"/>
                    </a:lnTo>
                    <a:lnTo>
                      <a:pt x="1153" y="117"/>
                    </a:lnTo>
                    <a:lnTo>
                      <a:pt x="1290" y="71"/>
                    </a:lnTo>
                    <a:lnTo>
                      <a:pt x="1430" y="38"/>
                    </a:lnTo>
                    <a:lnTo>
                      <a:pt x="1575" y="16"/>
                    </a:lnTo>
                    <a:lnTo>
                      <a:pt x="1725" y="8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"/>
              <p:cNvSpPr>
                <a:spLocks noEditPoints="1"/>
              </p:cNvSpPr>
              <p:nvPr/>
            </p:nvSpPr>
            <p:spPr bwMode="auto">
              <a:xfrm>
                <a:off x="-3230563" y="17463"/>
                <a:ext cx="5140325" cy="5137150"/>
              </a:xfrm>
              <a:custGeom>
                <a:avLst/>
                <a:gdLst>
                  <a:gd name="T0" fmla="*/ 997 w 6476"/>
                  <a:gd name="T1" fmla="*/ 1813 h 6472"/>
                  <a:gd name="T2" fmla="*/ 798 w 6476"/>
                  <a:gd name="T3" fmla="*/ 1994 h 6472"/>
                  <a:gd name="T4" fmla="*/ 295 w 6476"/>
                  <a:gd name="T5" fmla="*/ 5610 h 6472"/>
                  <a:gd name="T6" fmla="*/ 336 w 6476"/>
                  <a:gd name="T7" fmla="*/ 5880 h 6472"/>
                  <a:gd name="T8" fmla="*/ 519 w 6476"/>
                  <a:gd name="T9" fmla="*/ 6080 h 6472"/>
                  <a:gd name="T10" fmla="*/ 802 w 6476"/>
                  <a:gd name="T11" fmla="*/ 6175 h 6472"/>
                  <a:gd name="T12" fmla="*/ 5874 w 6476"/>
                  <a:gd name="T13" fmla="*/ 6165 h 6472"/>
                  <a:gd name="T14" fmla="*/ 6075 w 6476"/>
                  <a:gd name="T15" fmla="*/ 6055 h 6472"/>
                  <a:gd name="T16" fmla="*/ 6173 w 6476"/>
                  <a:gd name="T17" fmla="*/ 5834 h 6472"/>
                  <a:gd name="T18" fmla="*/ 5741 w 6476"/>
                  <a:gd name="T19" fmla="*/ 2197 h 6472"/>
                  <a:gd name="T20" fmla="*/ 5633 w 6476"/>
                  <a:gd name="T21" fmla="*/ 1941 h 6472"/>
                  <a:gd name="T22" fmla="*/ 5410 w 6476"/>
                  <a:gd name="T23" fmla="*/ 1787 h 6472"/>
                  <a:gd name="T24" fmla="*/ 2061 w 6476"/>
                  <a:gd name="T25" fmla="*/ 1029 h 6472"/>
                  <a:gd name="T26" fmla="*/ 2061 w 6476"/>
                  <a:gd name="T27" fmla="*/ 1029 h 6472"/>
                  <a:gd name="T28" fmla="*/ 382 w 6476"/>
                  <a:gd name="T29" fmla="*/ 342 h 6472"/>
                  <a:gd name="T30" fmla="*/ 297 w 6476"/>
                  <a:gd name="T31" fmla="*/ 516 h 6472"/>
                  <a:gd name="T32" fmla="*/ 382 w 6476"/>
                  <a:gd name="T33" fmla="*/ 687 h 6472"/>
                  <a:gd name="T34" fmla="*/ 5951 w 6476"/>
                  <a:gd name="T35" fmla="*/ 736 h 6472"/>
                  <a:gd name="T36" fmla="*/ 6124 w 6476"/>
                  <a:gd name="T37" fmla="*/ 653 h 6472"/>
                  <a:gd name="T38" fmla="*/ 6166 w 6476"/>
                  <a:gd name="T39" fmla="*/ 464 h 6472"/>
                  <a:gd name="T40" fmla="*/ 6049 w 6476"/>
                  <a:gd name="T41" fmla="*/ 317 h 6472"/>
                  <a:gd name="T42" fmla="*/ 470 w 6476"/>
                  <a:gd name="T43" fmla="*/ 0 h 6472"/>
                  <a:gd name="T44" fmla="*/ 6167 w 6476"/>
                  <a:gd name="T45" fmla="*/ 47 h 6472"/>
                  <a:gd name="T46" fmla="*/ 6380 w 6476"/>
                  <a:gd name="T47" fmla="*/ 226 h 6472"/>
                  <a:gd name="T48" fmla="*/ 6466 w 6476"/>
                  <a:gd name="T49" fmla="*/ 500 h 6472"/>
                  <a:gd name="T50" fmla="*/ 6382 w 6476"/>
                  <a:gd name="T51" fmla="*/ 815 h 6472"/>
                  <a:gd name="T52" fmla="*/ 6217 w 6476"/>
                  <a:gd name="T53" fmla="*/ 966 h 6472"/>
                  <a:gd name="T54" fmla="*/ 6004 w 6476"/>
                  <a:gd name="T55" fmla="*/ 1029 h 6472"/>
                  <a:gd name="T56" fmla="*/ 5363 w 6476"/>
                  <a:gd name="T57" fmla="*/ 1476 h 6472"/>
                  <a:gd name="T58" fmla="*/ 5686 w 6476"/>
                  <a:gd name="T59" fmla="*/ 1592 h 6472"/>
                  <a:gd name="T60" fmla="*/ 5924 w 6476"/>
                  <a:gd name="T61" fmla="*/ 1834 h 6472"/>
                  <a:gd name="T62" fmla="*/ 6034 w 6476"/>
                  <a:gd name="T63" fmla="*/ 2163 h 6472"/>
                  <a:gd name="T64" fmla="*/ 6466 w 6476"/>
                  <a:gd name="T65" fmla="*/ 5870 h 6472"/>
                  <a:gd name="T66" fmla="*/ 6346 w 6476"/>
                  <a:gd name="T67" fmla="*/ 6189 h 6472"/>
                  <a:gd name="T68" fmla="*/ 6124 w 6476"/>
                  <a:gd name="T69" fmla="*/ 6385 h 6472"/>
                  <a:gd name="T70" fmla="*/ 5823 w 6476"/>
                  <a:gd name="T71" fmla="*/ 6470 h 6472"/>
                  <a:gd name="T72" fmla="*/ 684 w 6476"/>
                  <a:gd name="T73" fmla="*/ 6454 h 6472"/>
                  <a:gd name="T74" fmla="*/ 332 w 6476"/>
                  <a:gd name="T75" fmla="*/ 6309 h 6472"/>
                  <a:gd name="T76" fmla="*/ 100 w 6476"/>
                  <a:gd name="T77" fmla="*/ 6057 h 6472"/>
                  <a:gd name="T78" fmla="*/ 4 w 6476"/>
                  <a:gd name="T79" fmla="*/ 5746 h 6472"/>
                  <a:gd name="T80" fmla="*/ 454 w 6476"/>
                  <a:gd name="T81" fmla="*/ 2071 h 6472"/>
                  <a:gd name="T82" fmla="*/ 602 w 6476"/>
                  <a:gd name="T83" fmla="*/ 1762 h 6472"/>
                  <a:gd name="T84" fmla="*/ 863 w 6476"/>
                  <a:gd name="T85" fmla="*/ 1549 h 6472"/>
                  <a:gd name="T86" fmla="*/ 1200 w 6476"/>
                  <a:gd name="T87" fmla="*/ 1472 h 6472"/>
                  <a:gd name="T88" fmla="*/ 446 w 6476"/>
                  <a:gd name="T89" fmla="*/ 1025 h 6472"/>
                  <a:gd name="T90" fmla="*/ 189 w 6476"/>
                  <a:gd name="T91" fmla="*/ 907 h 6472"/>
                  <a:gd name="T92" fmla="*/ 31 w 6476"/>
                  <a:gd name="T93" fmla="*/ 675 h 6472"/>
                  <a:gd name="T94" fmla="*/ 26 w 6476"/>
                  <a:gd name="T95" fmla="*/ 376 h 6472"/>
                  <a:gd name="T96" fmla="*/ 161 w 6476"/>
                  <a:gd name="T97" fmla="*/ 132 h 6472"/>
                  <a:gd name="T98" fmla="*/ 364 w 6476"/>
                  <a:gd name="T99" fmla="*/ 18 h 6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76" h="6472">
                    <a:moveTo>
                      <a:pt x="1198" y="1766"/>
                    </a:moveTo>
                    <a:lnTo>
                      <a:pt x="1129" y="1771"/>
                    </a:lnTo>
                    <a:lnTo>
                      <a:pt x="1062" y="1787"/>
                    </a:lnTo>
                    <a:lnTo>
                      <a:pt x="997" y="1813"/>
                    </a:lnTo>
                    <a:lnTo>
                      <a:pt x="938" y="1846"/>
                    </a:lnTo>
                    <a:lnTo>
                      <a:pt x="885" y="1890"/>
                    </a:lnTo>
                    <a:lnTo>
                      <a:pt x="838" y="1939"/>
                    </a:lnTo>
                    <a:lnTo>
                      <a:pt x="798" y="1994"/>
                    </a:lnTo>
                    <a:lnTo>
                      <a:pt x="767" y="2055"/>
                    </a:lnTo>
                    <a:lnTo>
                      <a:pt x="743" y="2122"/>
                    </a:lnTo>
                    <a:lnTo>
                      <a:pt x="732" y="2193"/>
                    </a:lnTo>
                    <a:lnTo>
                      <a:pt x="295" y="5610"/>
                    </a:lnTo>
                    <a:lnTo>
                      <a:pt x="291" y="5681"/>
                    </a:lnTo>
                    <a:lnTo>
                      <a:pt x="297" y="5750"/>
                    </a:lnTo>
                    <a:lnTo>
                      <a:pt x="313" y="5817"/>
                    </a:lnTo>
                    <a:lnTo>
                      <a:pt x="336" y="5880"/>
                    </a:lnTo>
                    <a:lnTo>
                      <a:pt x="370" y="5937"/>
                    </a:lnTo>
                    <a:lnTo>
                      <a:pt x="411" y="5990"/>
                    </a:lnTo>
                    <a:lnTo>
                      <a:pt x="460" y="6039"/>
                    </a:lnTo>
                    <a:lnTo>
                      <a:pt x="519" y="6080"/>
                    </a:lnTo>
                    <a:lnTo>
                      <a:pt x="582" y="6114"/>
                    </a:lnTo>
                    <a:lnTo>
                      <a:pt x="651" y="6141"/>
                    </a:lnTo>
                    <a:lnTo>
                      <a:pt x="726" y="6163"/>
                    </a:lnTo>
                    <a:lnTo>
                      <a:pt x="802" y="6175"/>
                    </a:lnTo>
                    <a:lnTo>
                      <a:pt x="885" y="6179"/>
                    </a:lnTo>
                    <a:lnTo>
                      <a:pt x="5735" y="6179"/>
                    </a:lnTo>
                    <a:lnTo>
                      <a:pt x="5808" y="6175"/>
                    </a:lnTo>
                    <a:lnTo>
                      <a:pt x="5874" y="6165"/>
                    </a:lnTo>
                    <a:lnTo>
                      <a:pt x="5935" y="6147"/>
                    </a:lnTo>
                    <a:lnTo>
                      <a:pt x="5989" y="6124"/>
                    </a:lnTo>
                    <a:lnTo>
                      <a:pt x="6036" y="6092"/>
                    </a:lnTo>
                    <a:lnTo>
                      <a:pt x="6075" y="6055"/>
                    </a:lnTo>
                    <a:lnTo>
                      <a:pt x="6108" y="6009"/>
                    </a:lnTo>
                    <a:lnTo>
                      <a:pt x="6136" y="5958"/>
                    </a:lnTo>
                    <a:lnTo>
                      <a:pt x="6158" y="5899"/>
                    </a:lnTo>
                    <a:lnTo>
                      <a:pt x="6173" y="5834"/>
                    </a:lnTo>
                    <a:lnTo>
                      <a:pt x="6181" y="5763"/>
                    </a:lnTo>
                    <a:lnTo>
                      <a:pt x="6181" y="5687"/>
                    </a:lnTo>
                    <a:lnTo>
                      <a:pt x="6177" y="5606"/>
                    </a:lnTo>
                    <a:lnTo>
                      <a:pt x="5741" y="2197"/>
                    </a:lnTo>
                    <a:lnTo>
                      <a:pt x="5729" y="2126"/>
                    </a:lnTo>
                    <a:lnTo>
                      <a:pt x="5705" y="2059"/>
                    </a:lnTo>
                    <a:lnTo>
                      <a:pt x="5674" y="1996"/>
                    </a:lnTo>
                    <a:lnTo>
                      <a:pt x="5633" y="1941"/>
                    </a:lnTo>
                    <a:lnTo>
                      <a:pt x="5585" y="1890"/>
                    </a:lnTo>
                    <a:lnTo>
                      <a:pt x="5532" y="1848"/>
                    </a:lnTo>
                    <a:lnTo>
                      <a:pt x="5473" y="1813"/>
                    </a:lnTo>
                    <a:lnTo>
                      <a:pt x="5410" y="1787"/>
                    </a:lnTo>
                    <a:lnTo>
                      <a:pt x="5343" y="1771"/>
                    </a:lnTo>
                    <a:lnTo>
                      <a:pt x="5273" y="1766"/>
                    </a:lnTo>
                    <a:lnTo>
                      <a:pt x="1198" y="1766"/>
                    </a:lnTo>
                    <a:close/>
                    <a:moveTo>
                      <a:pt x="2061" y="1029"/>
                    </a:moveTo>
                    <a:lnTo>
                      <a:pt x="2061" y="1472"/>
                    </a:lnTo>
                    <a:lnTo>
                      <a:pt x="4413" y="1472"/>
                    </a:lnTo>
                    <a:lnTo>
                      <a:pt x="4413" y="1029"/>
                    </a:lnTo>
                    <a:lnTo>
                      <a:pt x="2061" y="1029"/>
                    </a:lnTo>
                    <a:close/>
                    <a:moveTo>
                      <a:pt x="519" y="295"/>
                    </a:moveTo>
                    <a:lnTo>
                      <a:pt x="468" y="301"/>
                    </a:lnTo>
                    <a:lnTo>
                      <a:pt x="423" y="317"/>
                    </a:lnTo>
                    <a:lnTo>
                      <a:pt x="382" y="342"/>
                    </a:lnTo>
                    <a:lnTo>
                      <a:pt x="346" y="378"/>
                    </a:lnTo>
                    <a:lnTo>
                      <a:pt x="321" y="417"/>
                    </a:lnTo>
                    <a:lnTo>
                      <a:pt x="303" y="464"/>
                    </a:lnTo>
                    <a:lnTo>
                      <a:pt x="297" y="516"/>
                    </a:lnTo>
                    <a:lnTo>
                      <a:pt x="303" y="565"/>
                    </a:lnTo>
                    <a:lnTo>
                      <a:pt x="321" y="612"/>
                    </a:lnTo>
                    <a:lnTo>
                      <a:pt x="346" y="653"/>
                    </a:lnTo>
                    <a:lnTo>
                      <a:pt x="382" y="687"/>
                    </a:lnTo>
                    <a:lnTo>
                      <a:pt x="423" y="712"/>
                    </a:lnTo>
                    <a:lnTo>
                      <a:pt x="468" y="730"/>
                    </a:lnTo>
                    <a:lnTo>
                      <a:pt x="519" y="736"/>
                    </a:lnTo>
                    <a:lnTo>
                      <a:pt x="5951" y="736"/>
                    </a:lnTo>
                    <a:lnTo>
                      <a:pt x="6002" y="730"/>
                    </a:lnTo>
                    <a:lnTo>
                      <a:pt x="6049" y="712"/>
                    </a:lnTo>
                    <a:lnTo>
                      <a:pt x="6091" y="687"/>
                    </a:lnTo>
                    <a:lnTo>
                      <a:pt x="6124" y="653"/>
                    </a:lnTo>
                    <a:lnTo>
                      <a:pt x="6150" y="612"/>
                    </a:lnTo>
                    <a:lnTo>
                      <a:pt x="6166" y="565"/>
                    </a:lnTo>
                    <a:lnTo>
                      <a:pt x="6171" y="516"/>
                    </a:lnTo>
                    <a:lnTo>
                      <a:pt x="6166" y="464"/>
                    </a:lnTo>
                    <a:lnTo>
                      <a:pt x="6150" y="417"/>
                    </a:lnTo>
                    <a:lnTo>
                      <a:pt x="6124" y="378"/>
                    </a:lnTo>
                    <a:lnTo>
                      <a:pt x="6091" y="342"/>
                    </a:lnTo>
                    <a:lnTo>
                      <a:pt x="6049" y="317"/>
                    </a:lnTo>
                    <a:lnTo>
                      <a:pt x="6002" y="301"/>
                    </a:lnTo>
                    <a:lnTo>
                      <a:pt x="5951" y="295"/>
                    </a:lnTo>
                    <a:lnTo>
                      <a:pt x="519" y="295"/>
                    </a:lnTo>
                    <a:close/>
                    <a:moveTo>
                      <a:pt x="470" y="0"/>
                    </a:moveTo>
                    <a:lnTo>
                      <a:pt x="5953" y="0"/>
                    </a:lnTo>
                    <a:lnTo>
                      <a:pt x="6028" y="6"/>
                    </a:lnTo>
                    <a:lnTo>
                      <a:pt x="6099" y="22"/>
                    </a:lnTo>
                    <a:lnTo>
                      <a:pt x="6167" y="47"/>
                    </a:lnTo>
                    <a:lnTo>
                      <a:pt x="6228" y="81"/>
                    </a:lnTo>
                    <a:lnTo>
                      <a:pt x="6285" y="122"/>
                    </a:lnTo>
                    <a:lnTo>
                      <a:pt x="6337" y="171"/>
                    </a:lnTo>
                    <a:lnTo>
                      <a:pt x="6380" y="226"/>
                    </a:lnTo>
                    <a:lnTo>
                      <a:pt x="6415" y="289"/>
                    </a:lnTo>
                    <a:lnTo>
                      <a:pt x="6443" y="354"/>
                    </a:lnTo>
                    <a:lnTo>
                      <a:pt x="6461" y="425"/>
                    </a:lnTo>
                    <a:lnTo>
                      <a:pt x="6466" y="500"/>
                    </a:lnTo>
                    <a:lnTo>
                      <a:pt x="6464" y="577"/>
                    </a:lnTo>
                    <a:lnTo>
                      <a:pt x="6449" y="655"/>
                    </a:lnTo>
                    <a:lnTo>
                      <a:pt x="6421" y="734"/>
                    </a:lnTo>
                    <a:lnTo>
                      <a:pt x="6382" y="815"/>
                    </a:lnTo>
                    <a:lnTo>
                      <a:pt x="6350" y="858"/>
                    </a:lnTo>
                    <a:lnTo>
                      <a:pt x="6313" y="899"/>
                    </a:lnTo>
                    <a:lnTo>
                      <a:pt x="6268" y="935"/>
                    </a:lnTo>
                    <a:lnTo>
                      <a:pt x="6217" y="966"/>
                    </a:lnTo>
                    <a:lnTo>
                      <a:pt x="6166" y="994"/>
                    </a:lnTo>
                    <a:lnTo>
                      <a:pt x="6110" y="1014"/>
                    </a:lnTo>
                    <a:lnTo>
                      <a:pt x="6055" y="1025"/>
                    </a:lnTo>
                    <a:lnTo>
                      <a:pt x="6004" y="1029"/>
                    </a:lnTo>
                    <a:lnTo>
                      <a:pt x="4706" y="1029"/>
                    </a:lnTo>
                    <a:lnTo>
                      <a:pt x="4706" y="1472"/>
                    </a:lnTo>
                    <a:lnTo>
                      <a:pt x="5275" y="1472"/>
                    </a:lnTo>
                    <a:lnTo>
                      <a:pt x="5363" y="1476"/>
                    </a:lnTo>
                    <a:lnTo>
                      <a:pt x="5450" y="1492"/>
                    </a:lnTo>
                    <a:lnTo>
                      <a:pt x="5532" y="1518"/>
                    </a:lnTo>
                    <a:lnTo>
                      <a:pt x="5613" y="1551"/>
                    </a:lnTo>
                    <a:lnTo>
                      <a:pt x="5686" y="1592"/>
                    </a:lnTo>
                    <a:lnTo>
                      <a:pt x="5754" y="1643"/>
                    </a:lnTo>
                    <a:lnTo>
                      <a:pt x="5817" y="1701"/>
                    </a:lnTo>
                    <a:lnTo>
                      <a:pt x="5874" y="1764"/>
                    </a:lnTo>
                    <a:lnTo>
                      <a:pt x="5924" y="1834"/>
                    </a:lnTo>
                    <a:lnTo>
                      <a:pt x="5965" y="1909"/>
                    </a:lnTo>
                    <a:lnTo>
                      <a:pt x="5996" y="1990"/>
                    </a:lnTo>
                    <a:lnTo>
                      <a:pt x="6020" y="2075"/>
                    </a:lnTo>
                    <a:lnTo>
                      <a:pt x="6034" y="2163"/>
                    </a:lnTo>
                    <a:lnTo>
                      <a:pt x="6468" y="5570"/>
                    </a:lnTo>
                    <a:lnTo>
                      <a:pt x="6476" y="5677"/>
                    </a:lnTo>
                    <a:lnTo>
                      <a:pt x="6476" y="5775"/>
                    </a:lnTo>
                    <a:lnTo>
                      <a:pt x="6466" y="5870"/>
                    </a:lnTo>
                    <a:lnTo>
                      <a:pt x="6449" y="5958"/>
                    </a:lnTo>
                    <a:lnTo>
                      <a:pt x="6421" y="6043"/>
                    </a:lnTo>
                    <a:lnTo>
                      <a:pt x="6388" y="6118"/>
                    </a:lnTo>
                    <a:lnTo>
                      <a:pt x="6346" y="6189"/>
                    </a:lnTo>
                    <a:lnTo>
                      <a:pt x="6295" y="6252"/>
                    </a:lnTo>
                    <a:lnTo>
                      <a:pt x="6244" y="6303"/>
                    </a:lnTo>
                    <a:lnTo>
                      <a:pt x="6187" y="6348"/>
                    </a:lnTo>
                    <a:lnTo>
                      <a:pt x="6124" y="6385"/>
                    </a:lnTo>
                    <a:lnTo>
                      <a:pt x="6055" y="6417"/>
                    </a:lnTo>
                    <a:lnTo>
                      <a:pt x="5983" y="6441"/>
                    </a:lnTo>
                    <a:lnTo>
                      <a:pt x="5904" y="6458"/>
                    </a:lnTo>
                    <a:lnTo>
                      <a:pt x="5823" y="6470"/>
                    </a:lnTo>
                    <a:lnTo>
                      <a:pt x="5735" y="6472"/>
                    </a:lnTo>
                    <a:lnTo>
                      <a:pt x="885" y="6472"/>
                    </a:lnTo>
                    <a:lnTo>
                      <a:pt x="783" y="6468"/>
                    </a:lnTo>
                    <a:lnTo>
                      <a:pt x="684" y="6454"/>
                    </a:lnTo>
                    <a:lnTo>
                      <a:pt x="588" y="6431"/>
                    </a:lnTo>
                    <a:lnTo>
                      <a:pt x="498" y="6397"/>
                    </a:lnTo>
                    <a:lnTo>
                      <a:pt x="413" y="6358"/>
                    </a:lnTo>
                    <a:lnTo>
                      <a:pt x="332" y="6309"/>
                    </a:lnTo>
                    <a:lnTo>
                      <a:pt x="260" y="6252"/>
                    </a:lnTo>
                    <a:lnTo>
                      <a:pt x="195" y="6189"/>
                    </a:lnTo>
                    <a:lnTo>
                      <a:pt x="144" y="6124"/>
                    </a:lnTo>
                    <a:lnTo>
                      <a:pt x="100" y="6057"/>
                    </a:lnTo>
                    <a:lnTo>
                      <a:pt x="63" y="5984"/>
                    </a:lnTo>
                    <a:lnTo>
                      <a:pt x="35" y="5907"/>
                    </a:lnTo>
                    <a:lnTo>
                      <a:pt x="16" y="5828"/>
                    </a:lnTo>
                    <a:lnTo>
                      <a:pt x="4" y="5746"/>
                    </a:lnTo>
                    <a:lnTo>
                      <a:pt x="0" y="5661"/>
                    </a:lnTo>
                    <a:lnTo>
                      <a:pt x="6" y="5576"/>
                    </a:lnTo>
                    <a:lnTo>
                      <a:pt x="441" y="2159"/>
                    </a:lnTo>
                    <a:lnTo>
                      <a:pt x="454" y="2071"/>
                    </a:lnTo>
                    <a:lnTo>
                      <a:pt x="478" y="1986"/>
                    </a:lnTo>
                    <a:lnTo>
                      <a:pt x="511" y="1905"/>
                    </a:lnTo>
                    <a:lnTo>
                      <a:pt x="553" y="1830"/>
                    </a:lnTo>
                    <a:lnTo>
                      <a:pt x="602" y="1762"/>
                    </a:lnTo>
                    <a:lnTo>
                      <a:pt x="657" y="1699"/>
                    </a:lnTo>
                    <a:lnTo>
                      <a:pt x="720" y="1642"/>
                    </a:lnTo>
                    <a:lnTo>
                      <a:pt x="789" y="1592"/>
                    </a:lnTo>
                    <a:lnTo>
                      <a:pt x="863" y="1549"/>
                    </a:lnTo>
                    <a:lnTo>
                      <a:pt x="942" y="1516"/>
                    </a:lnTo>
                    <a:lnTo>
                      <a:pt x="1025" y="1492"/>
                    </a:lnTo>
                    <a:lnTo>
                      <a:pt x="1111" y="1476"/>
                    </a:lnTo>
                    <a:lnTo>
                      <a:pt x="1200" y="1472"/>
                    </a:lnTo>
                    <a:lnTo>
                      <a:pt x="1768" y="1472"/>
                    </a:lnTo>
                    <a:lnTo>
                      <a:pt x="1768" y="1029"/>
                    </a:lnTo>
                    <a:lnTo>
                      <a:pt x="521" y="1029"/>
                    </a:lnTo>
                    <a:lnTo>
                      <a:pt x="446" y="1025"/>
                    </a:lnTo>
                    <a:lnTo>
                      <a:pt x="376" y="1010"/>
                    </a:lnTo>
                    <a:lnTo>
                      <a:pt x="307" y="984"/>
                    </a:lnTo>
                    <a:lnTo>
                      <a:pt x="246" y="951"/>
                    </a:lnTo>
                    <a:lnTo>
                      <a:pt x="189" y="907"/>
                    </a:lnTo>
                    <a:lnTo>
                      <a:pt x="138" y="858"/>
                    </a:lnTo>
                    <a:lnTo>
                      <a:pt x="94" y="803"/>
                    </a:lnTo>
                    <a:lnTo>
                      <a:pt x="59" y="742"/>
                    </a:lnTo>
                    <a:lnTo>
                      <a:pt x="31" y="675"/>
                    </a:lnTo>
                    <a:lnTo>
                      <a:pt x="14" y="604"/>
                    </a:lnTo>
                    <a:lnTo>
                      <a:pt x="8" y="531"/>
                    </a:lnTo>
                    <a:lnTo>
                      <a:pt x="10" y="455"/>
                    </a:lnTo>
                    <a:lnTo>
                      <a:pt x="26" y="376"/>
                    </a:lnTo>
                    <a:lnTo>
                      <a:pt x="53" y="295"/>
                    </a:lnTo>
                    <a:lnTo>
                      <a:pt x="92" y="214"/>
                    </a:lnTo>
                    <a:lnTo>
                      <a:pt x="124" y="171"/>
                    </a:lnTo>
                    <a:lnTo>
                      <a:pt x="161" y="132"/>
                    </a:lnTo>
                    <a:lnTo>
                      <a:pt x="207" y="94"/>
                    </a:lnTo>
                    <a:lnTo>
                      <a:pt x="258" y="63"/>
                    </a:lnTo>
                    <a:lnTo>
                      <a:pt x="309" y="37"/>
                    </a:lnTo>
                    <a:lnTo>
                      <a:pt x="364" y="18"/>
                    </a:lnTo>
                    <a:lnTo>
                      <a:pt x="419" y="4"/>
                    </a:lnTo>
                    <a:lnTo>
                      <a:pt x="4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" name="object 38"/>
            <p:cNvSpPr/>
            <p:nvPr/>
          </p:nvSpPr>
          <p:spPr>
            <a:xfrm>
              <a:off x="557865" y="2866137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Group 4"/>
          <p:cNvGrpSpPr>
            <a:grpSpLocks noChangeAspect="1"/>
          </p:cNvGrpSpPr>
          <p:nvPr/>
        </p:nvGrpSpPr>
        <p:grpSpPr bwMode="auto">
          <a:xfrm>
            <a:off x="634313" y="2211881"/>
            <a:ext cx="263624" cy="334748"/>
            <a:chOff x="-1675" y="1864"/>
            <a:chExt cx="960" cy="1219"/>
          </a:xfrm>
          <a:solidFill>
            <a:srgbClr val="565656"/>
          </a:solidFill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-1355" y="2885"/>
              <a:ext cx="320" cy="80"/>
            </a:xfrm>
            <a:custGeom>
              <a:avLst/>
              <a:gdLst>
                <a:gd name="T0" fmla="*/ 121 w 961"/>
                <a:gd name="T1" fmla="*/ 0 h 240"/>
                <a:gd name="T2" fmla="*/ 841 w 961"/>
                <a:gd name="T3" fmla="*/ 0 h 240"/>
                <a:gd name="T4" fmla="*/ 868 w 961"/>
                <a:gd name="T5" fmla="*/ 3 h 240"/>
                <a:gd name="T6" fmla="*/ 894 w 961"/>
                <a:gd name="T7" fmla="*/ 12 h 240"/>
                <a:gd name="T8" fmla="*/ 916 w 961"/>
                <a:gd name="T9" fmla="*/ 26 h 240"/>
                <a:gd name="T10" fmla="*/ 934 w 961"/>
                <a:gd name="T11" fmla="*/ 44 h 240"/>
                <a:gd name="T12" fmla="*/ 948 w 961"/>
                <a:gd name="T13" fmla="*/ 67 h 240"/>
                <a:gd name="T14" fmla="*/ 957 w 961"/>
                <a:gd name="T15" fmla="*/ 92 h 240"/>
                <a:gd name="T16" fmla="*/ 961 w 961"/>
                <a:gd name="T17" fmla="*/ 119 h 240"/>
                <a:gd name="T18" fmla="*/ 957 w 961"/>
                <a:gd name="T19" fmla="*/ 147 h 240"/>
                <a:gd name="T20" fmla="*/ 948 w 961"/>
                <a:gd name="T21" fmla="*/ 173 h 240"/>
                <a:gd name="T22" fmla="*/ 934 w 961"/>
                <a:gd name="T23" fmla="*/ 195 h 240"/>
                <a:gd name="T24" fmla="*/ 916 w 961"/>
                <a:gd name="T25" fmla="*/ 213 h 240"/>
                <a:gd name="T26" fmla="*/ 894 w 961"/>
                <a:gd name="T27" fmla="*/ 228 h 240"/>
                <a:gd name="T28" fmla="*/ 868 w 961"/>
                <a:gd name="T29" fmla="*/ 237 h 240"/>
                <a:gd name="T30" fmla="*/ 841 w 961"/>
                <a:gd name="T31" fmla="*/ 240 h 240"/>
                <a:gd name="T32" fmla="*/ 121 w 961"/>
                <a:gd name="T33" fmla="*/ 240 h 240"/>
                <a:gd name="T34" fmla="*/ 93 w 961"/>
                <a:gd name="T35" fmla="*/ 237 h 240"/>
                <a:gd name="T36" fmla="*/ 67 w 961"/>
                <a:gd name="T37" fmla="*/ 228 h 240"/>
                <a:gd name="T38" fmla="*/ 45 w 961"/>
                <a:gd name="T39" fmla="*/ 213 h 240"/>
                <a:gd name="T40" fmla="*/ 27 w 961"/>
                <a:gd name="T41" fmla="*/ 195 h 240"/>
                <a:gd name="T42" fmla="*/ 13 w 961"/>
                <a:gd name="T43" fmla="*/ 173 h 240"/>
                <a:gd name="T44" fmla="*/ 4 w 961"/>
                <a:gd name="T45" fmla="*/ 147 h 240"/>
                <a:gd name="T46" fmla="*/ 0 w 961"/>
                <a:gd name="T47" fmla="*/ 119 h 240"/>
                <a:gd name="T48" fmla="*/ 4 w 961"/>
                <a:gd name="T49" fmla="*/ 92 h 240"/>
                <a:gd name="T50" fmla="*/ 13 w 961"/>
                <a:gd name="T51" fmla="*/ 67 h 240"/>
                <a:gd name="T52" fmla="*/ 27 w 961"/>
                <a:gd name="T53" fmla="*/ 44 h 240"/>
                <a:gd name="T54" fmla="*/ 45 w 961"/>
                <a:gd name="T55" fmla="*/ 26 h 240"/>
                <a:gd name="T56" fmla="*/ 67 w 961"/>
                <a:gd name="T57" fmla="*/ 12 h 240"/>
                <a:gd name="T58" fmla="*/ 93 w 961"/>
                <a:gd name="T59" fmla="*/ 3 h 240"/>
                <a:gd name="T60" fmla="*/ 121 w 961"/>
                <a:gd name="T6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1" h="240">
                  <a:moveTo>
                    <a:pt x="121" y="0"/>
                  </a:moveTo>
                  <a:lnTo>
                    <a:pt x="841" y="0"/>
                  </a:lnTo>
                  <a:lnTo>
                    <a:pt x="868" y="3"/>
                  </a:lnTo>
                  <a:lnTo>
                    <a:pt x="894" y="12"/>
                  </a:lnTo>
                  <a:lnTo>
                    <a:pt x="916" y="26"/>
                  </a:lnTo>
                  <a:lnTo>
                    <a:pt x="934" y="44"/>
                  </a:lnTo>
                  <a:lnTo>
                    <a:pt x="948" y="67"/>
                  </a:lnTo>
                  <a:lnTo>
                    <a:pt x="957" y="92"/>
                  </a:lnTo>
                  <a:lnTo>
                    <a:pt x="961" y="119"/>
                  </a:lnTo>
                  <a:lnTo>
                    <a:pt x="957" y="147"/>
                  </a:lnTo>
                  <a:lnTo>
                    <a:pt x="948" y="173"/>
                  </a:lnTo>
                  <a:lnTo>
                    <a:pt x="934" y="195"/>
                  </a:lnTo>
                  <a:lnTo>
                    <a:pt x="916" y="213"/>
                  </a:lnTo>
                  <a:lnTo>
                    <a:pt x="894" y="228"/>
                  </a:lnTo>
                  <a:lnTo>
                    <a:pt x="868" y="237"/>
                  </a:lnTo>
                  <a:lnTo>
                    <a:pt x="841" y="240"/>
                  </a:lnTo>
                  <a:lnTo>
                    <a:pt x="121" y="240"/>
                  </a:lnTo>
                  <a:lnTo>
                    <a:pt x="93" y="237"/>
                  </a:lnTo>
                  <a:lnTo>
                    <a:pt x="67" y="228"/>
                  </a:lnTo>
                  <a:lnTo>
                    <a:pt x="45" y="213"/>
                  </a:lnTo>
                  <a:lnTo>
                    <a:pt x="27" y="195"/>
                  </a:lnTo>
                  <a:lnTo>
                    <a:pt x="13" y="173"/>
                  </a:lnTo>
                  <a:lnTo>
                    <a:pt x="4" y="147"/>
                  </a:lnTo>
                  <a:lnTo>
                    <a:pt x="0" y="119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3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-1624" y="2077"/>
              <a:ext cx="97" cy="96"/>
            </a:xfrm>
            <a:custGeom>
              <a:avLst/>
              <a:gdLst>
                <a:gd name="T0" fmla="*/ 120 w 290"/>
                <a:gd name="T1" fmla="*/ 0 h 288"/>
                <a:gd name="T2" fmla="*/ 136 w 290"/>
                <a:gd name="T3" fmla="*/ 3 h 288"/>
                <a:gd name="T4" fmla="*/ 151 w 290"/>
                <a:gd name="T5" fmla="*/ 8 h 288"/>
                <a:gd name="T6" fmla="*/ 262 w 290"/>
                <a:gd name="T7" fmla="*/ 73 h 288"/>
                <a:gd name="T8" fmla="*/ 274 w 290"/>
                <a:gd name="T9" fmla="*/ 83 h 288"/>
                <a:gd name="T10" fmla="*/ 283 w 290"/>
                <a:gd name="T11" fmla="*/ 94 h 288"/>
                <a:gd name="T12" fmla="*/ 289 w 290"/>
                <a:gd name="T13" fmla="*/ 109 h 288"/>
                <a:gd name="T14" fmla="*/ 290 w 290"/>
                <a:gd name="T15" fmla="*/ 123 h 288"/>
                <a:gd name="T16" fmla="*/ 288 w 290"/>
                <a:gd name="T17" fmla="*/ 139 h 288"/>
                <a:gd name="T18" fmla="*/ 280 w 290"/>
                <a:gd name="T19" fmla="*/ 154 h 288"/>
                <a:gd name="T20" fmla="*/ 249 w 290"/>
                <a:gd name="T21" fmla="*/ 204 h 288"/>
                <a:gd name="T22" fmla="*/ 221 w 290"/>
                <a:gd name="T23" fmla="*/ 255 h 288"/>
                <a:gd name="T24" fmla="*/ 212 w 290"/>
                <a:gd name="T25" fmla="*/ 269 h 288"/>
                <a:gd name="T26" fmla="*/ 199 w 290"/>
                <a:gd name="T27" fmla="*/ 279 h 288"/>
                <a:gd name="T28" fmla="*/ 186 w 290"/>
                <a:gd name="T29" fmla="*/ 286 h 288"/>
                <a:gd name="T30" fmla="*/ 171 w 290"/>
                <a:gd name="T31" fmla="*/ 288 h 288"/>
                <a:gd name="T32" fmla="*/ 156 w 290"/>
                <a:gd name="T33" fmla="*/ 287 h 288"/>
                <a:gd name="T34" fmla="*/ 141 w 290"/>
                <a:gd name="T35" fmla="*/ 280 h 288"/>
                <a:gd name="T36" fmla="*/ 32 w 290"/>
                <a:gd name="T37" fmla="*/ 217 h 288"/>
                <a:gd name="T38" fmla="*/ 18 w 290"/>
                <a:gd name="T39" fmla="*/ 207 h 288"/>
                <a:gd name="T40" fmla="*/ 8 w 290"/>
                <a:gd name="T41" fmla="*/ 194 h 288"/>
                <a:gd name="T42" fmla="*/ 3 w 290"/>
                <a:gd name="T43" fmla="*/ 179 h 288"/>
                <a:gd name="T44" fmla="*/ 0 w 290"/>
                <a:gd name="T45" fmla="*/ 165 h 288"/>
                <a:gd name="T46" fmla="*/ 3 w 290"/>
                <a:gd name="T47" fmla="*/ 149 h 288"/>
                <a:gd name="T48" fmla="*/ 9 w 290"/>
                <a:gd name="T49" fmla="*/ 133 h 288"/>
                <a:gd name="T50" fmla="*/ 68 w 290"/>
                <a:gd name="T51" fmla="*/ 31 h 288"/>
                <a:gd name="T52" fmla="*/ 79 w 290"/>
                <a:gd name="T53" fmla="*/ 18 h 288"/>
                <a:gd name="T54" fmla="*/ 91 w 290"/>
                <a:gd name="T55" fmla="*/ 8 h 288"/>
                <a:gd name="T56" fmla="*/ 105 w 290"/>
                <a:gd name="T57" fmla="*/ 3 h 288"/>
                <a:gd name="T58" fmla="*/ 120 w 290"/>
                <a:gd name="T5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288">
                  <a:moveTo>
                    <a:pt x="120" y="0"/>
                  </a:moveTo>
                  <a:lnTo>
                    <a:pt x="136" y="3"/>
                  </a:lnTo>
                  <a:lnTo>
                    <a:pt x="151" y="8"/>
                  </a:lnTo>
                  <a:lnTo>
                    <a:pt x="262" y="73"/>
                  </a:lnTo>
                  <a:lnTo>
                    <a:pt x="274" y="83"/>
                  </a:lnTo>
                  <a:lnTo>
                    <a:pt x="283" y="94"/>
                  </a:lnTo>
                  <a:lnTo>
                    <a:pt x="289" y="109"/>
                  </a:lnTo>
                  <a:lnTo>
                    <a:pt x="290" y="123"/>
                  </a:lnTo>
                  <a:lnTo>
                    <a:pt x="288" y="139"/>
                  </a:lnTo>
                  <a:lnTo>
                    <a:pt x="280" y="154"/>
                  </a:lnTo>
                  <a:lnTo>
                    <a:pt x="249" y="204"/>
                  </a:lnTo>
                  <a:lnTo>
                    <a:pt x="221" y="255"/>
                  </a:lnTo>
                  <a:lnTo>
                    <a:pt x="212" y="269"/>
                  </a:lnTo>
                  <a:lnTo>
                    <a:pt x="199" y="279"/>
                  </a:lnTo>
                  <a:lnTo>
                    <a:pt x="186" y="286"/>
                  </a:lnTo>
                  <a:lnTo>
                    <a:pt x="171" y="288"/>
                  </a:lnTo>
                  <a:lnTo>
                    <a:pt x="156" y="287"/>
                  </a:lnTo>
                  <a:lnTo>
                    <a:pt x="141" y="280"/>
                  </a:lnTo>
                  <a:lnTo>
                    <a:pt x="32" y="217"/>
                  </a:lnTo>
                  <a:lnTo>
                    <a:pt x="18" y="207"/>
                  </a:lnTo>
                  <a:lnTo>
                    <a:pt x="8" y="194"/>
                  </a:lnTo>
                  <a:lnTo>
                    <a:pt x="3" y="179"/>
                  </a:lnTo>
                  <a:lnTo>
                    <a:pt x="0" y="165"/>
                  </a:lnTo>
                  <a:lnTo>
                    <a:pt x="3" y="149"/>
                  </a:lnTo>
                  <a:lnTo>
                    <a:pt x="9" y="133"/>
                  </a:lnTo>
                  <a:lnTo>
                    <a:pt x="68" y="31"/>
                  </a:lnTo>
                  <a:lnTo>
                    <a:pt x="79" y="18"/>
                  </a:lnTo>
                  <a:lnTo>
                    <a:pt x="91" y="8"/>
                  </a:lnTo>
                  <a:lnTo>
                    <a:pt x="105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-1235" y="1864"/>
              <a:ext cx="80" cy="82"/>
            </a:xfrm>
            <a:custGeom>
              <a:avLst/>
              <a:gdLst>
                <a:gd name="T0" fmla="*/ 62 w 241"/>
                <a:gd name="T1" fmla="*/ 0 h 245"/>
                <a:gd name="T2" fmla="*/ 180 w 241"/>
                <a:gd name="T3" fmla="*/ 0 h 245"/>
                <a:gd name="T4" fmla="*/ 199 w 241"/>
                <a:gd name="T5" fmla="*/ 3 h 245"/>
                <a:gd name="T6" fmla="*/ 216 w 241"/>
                <a:gd name="T7" fmla="*/ 12 h 245"/>
                <a:gd name="T8" fmla="*/ 228 w 241"/>
                <a:gd name="T9" fmla="*/ 26 h 245"/>
                <a:gd name="T10" fmla="*/ 237 w 241"/>
                <a:gd name="T11" fmla="*/ 41 h 245"/>
                <a:gd name="T12" fmla="*/ 241 w 241"/>
                <a:gd name="T13" fmla="*/ 61 h 245"/>
                <a:gd name="T14" fmla="*/ 241 w 241"/>
                <a:gd name="T15" fmla="*/ 191 h 245"/>
                <a:gd name="T16" fmla="*/ 237 w 241"/>
                <a:gd name="T17" fmla="*/ 210 h 245"/>
                <a:gd name="T18" fmla="*/ 230 w 241"/>
                <a:gd name="T19" fmla="*/ 226 h 245"/>
                <a:gd name="T20" fmla="*/ 216 w 241"/>
                <a:gd name="T21" fmla="*/ 237 h 245"/>
                <a:gd name="T22" fmla="*/ 199 w 241"/>
                <a:gd name="T23" fmla="*/ 244 h 245"/>
                <a:gd name="T24" fmla="*/ 180 w 241"/>
                <a:gd name="T25" fmla="*/ 245 h 245"/>
                <a:gd name="T26" fmla="*/ 151 w 241"/>
                <a:gd name="T27" fmla="*/ 241 h 245"/>
                <a:gd name="T28" fmla="*/ 121 w 241"/>
                <a:gd name="T29" fmla="*/ 240 h 245"/>
                <a:gd name="T30" fmla="*/ 90 w 241"/>
                <a:gd name="T31" fmla="*/ 241 h 245"/>
                <a:gd name="T32" fmla="*/ 61 w 241"/>
                <a:gd name="T33" fmla="*/ 245 h 245"/>
                <a:gd name="T34" fmla="*/ 42 w 241"/>
                <a:gd name="T35" fmla="*/ 244 h 245"/>
                <a:gd name="T36" fmla="*/ 25 w 241"/>
                <a:gd name="T37" fmla="*/ 237 h 245"/>
                <a:gd name="T38" fmla="*/ 13 w 241"/>
                <a:gd name="T39" fmla="*/ 226 h 245"/>
                <a:gd name="T40" fmla="*/ 4 w 241"/>
                <a:gd name="T41" fmla="*/ 210 h 245"/>
                <a:gd name="T42" fmla="*/ 0 w 241"/>
                <a:gd name="T43" fmla="*/ 191 h 245"/>
                <a:gd name="T44" fmla="*/ 0 w 241"/>
                <a:gd name="T45" fmla="*/ 61 h 245"/>
                <a:gd name="T46" fmla="*/ 4 w 241"/>
                <a:gd name="T47" fmla="*/ 41 h 245"/>
                <a:gd name="T48" fmla="*/ 13 w 241"/>
                <a:gd name="T49" fmla="*/ 26 h 245"/>
                <a:gd name="T50" fmla="*/ 26 w 241"/>
                <a:gd name="T51" fmla="*/ 12 h 245"/>
                <a:gd name="T52" fmla="*/ 43 w 241"/>
                <a:gd name="T53" fmla="*/ 3 h 245"/>
                <a:gd name="T54" fmla="*/ 62 w 241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1" h="245">
                  <a:moveTo>
                    <a:pt x="62" y="0"/>
                  </a:moveTo>
                  <a:lnTo>
                    <a:pt x="180" y="0"/>
                  </a:lnTo>
                  <a:lnTo>
                    <a:pt x="199" y="3"/>
                  </a:lnTo>
                  <a:lnTo>
                    <a:pt x="216" y="12"/>
                  </a:lnTo>
                  <a:lnTo>
                    <a:pt x="228" y="26"/>
                  </a:lnTo>
                  <a:lnTo>
                    <a:pt x="237" y="41"/>
                  </a:lnTo>
                  <a:lnTo>
                    <a:pt x="241" y="61"/>
                  </a:lnTo>
                  <a:lnTo>
                    <a:pt x="241" y="191"/>
                  </a:lnTo>
                  <a:lnTo>
                    <a:pt x="237" y="210"/>
                  </a:lnTo>
                  <a:lnTo>
                    <a:pt x="230" y="226"/>
                  </a:lnTo>
                  <a:lnTo>
                    <a:pt x="216" y="237"/>
                  </a:lnTo>
                  <a:lnTo>
                    <a:pt x="199" y="244"/>
                  </a:lnTo>
                  <a:lnTo>
                    <a:pt x="180" y="245"/>
                  </a:lnTo>
                  <a:lnTo>
                    <a:pt x="151" y="241"/>
                  </a:lnTo>
                  <a:lnTo>
                    <a:pt x="121" y="240"/>
                  </a:lnTo>
                  <a:lnTo>
                    <a:pt x="90" y="241"/>
                  </a:lnTo>
                  <a:lnTo>
                    <a:pt x="61" y="245"/>
                  </a:lnTo>
                  <a:lnTo>
                    <a:pt x="42" y="244"/>
                  </a:lnTo>
                  <a:lnTo>
                    <a:pt x="25" y="237"/>
                  </a:lnTo>
                  <a:lnTo>
                    <a:pt x="13" y="226"/>
                  </a:lnTo>
                  <a:lnTo>
                    <a:pt x="4" y="210"/>
                  </a:lnTo>
                  <a:lnTo>
                    <a:pt x="0" y="191"/>
                  </a:lnTo>
                  <a:lnTo>
                    <a:pt x="0" y="61"/>
                  </a:lnTo>
                  <a:lnTo>
                    <a:pt x="4" y="41"/>
                  </a:lnTo>
                  <a:lnTo>
                    <a:pt x="13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-1463" y="1916"/>
              <a:ext cx="97" cy="96"/>
            </a:xfrm>
            <a:custGeom>
              <a:avLst/>
              <a:gdLst>
                <a:gd name="T0" fmla="*/ 165 w 289"/>
                <a:gd name="T1" fmla="*/ 0 h 290"/>
                <a:gd name="T2" fmla="*/ 180 w 289"/>
                <a:gd name="T3" fmla="*/ 3 h 290"/>
                <a:gd name="T4" fmla="*/ 195 w 289"/>
                <a:gd name="T5" fmla="*/ 8 h 290"/>
                <a:gd name="T6" fmla="*/ 207 w 289"/>
                <a:gd name="T7" fmla="*/ 18 h 290"/>
                <a:gd name="T8" fmla="*/ 217 w 289"/>
                <a:gd name="T9" fmla="*/ 31 h 290"/>
                <a:gd name="T10" fmla="*/ 281 w 289"/>
                <a:gd name="T11" fmla="*/ 141 h 290"/>
                <a:gd name="T12" fmla="*/ 287 w 289"/>
                <a:gd name="T13" fmla="*/ 156 h 290"/>
                <a:gd name="T14" fmla="*/ 289 w 289"/>
                <a:gd name="T15" fmla="*/ 170 h 290"/>
                <a:gd name="T16" fmla="*/ 285 w 289"/>
                <a:gd name="T17" fmla="*/ 186 h 290"/>
                <a:gd name="T18" fmla="*/ 280 w 289"/>
                <a:gd name="T19" fmla="*/ 199 h 290"/>
                <a:gd name="T20" fmla="*/ 270 w 289"/>
                <a:gd name="T21" fmla="*/ 211 h 290"/>
                <a:gd name="T22" fmla="*/ 256 w 289"/>
                <a:gd name="T23" fmla="*/ 220 h 290"/>
                <a:gd name="T24" fmla="*/ 204 w 289"/>
                <a:gd name="T25" fmla="*/ 249 h 290"/>
                <a:gd name="T26" fmla="*/ 153 w 289"/>
                <a:gd name="T27" fmla="*/ 280 h 290"/>
                <a:gd name="T28" fmla="*/ 139 w 289"/>
                <a:gd name="T29" fmla="*/ 287 h 290"/>
                <a:gd name="T30" fmla="*/ 124 w 289"/>
                <a:gd name="T31" fmla="*/ 290 h 290"/>
                <a:gd name="T32" fmla="*/ 109 w 289"/>
                <a:gd name="T33" fmla="*/ 289 h 290"/>
                <a:gd name="T34" fmla="*/ 95 w 289"/>
                <a:gd name="T35" fmla="*/ 283 h 290"/>
                <a:gd name="T36" fmla="*/ 83 w 289"/>
                <a:gd name="T37" fmla="*/ 274 h 290"/>
                <a:gd name="T38" fmla="*/ 73 w 289"/>
                <a:gd name="T39" fmla="*/ 262 h 290"/>
                <a:gd name="T40" fmla="*/ 9 w 289"/>
                <a:gd name="T41" fmla="*/ 151 h 290"/>
                <a:gd name="T42" fmla="*/ 3 w 289"/>
                <a:gd name="T43" fmla="*/ 136 h 290"/>
                <a:gd name="T44" fmla="*/ 0 w 289"/>
                <a:gd name="T45" fmla="*/ 120 h 290"/>
                <a:gd name="T46" fmla="*/ 3 w 289"/>
                <a:gd name="T47" fmla="*/ 104 h 290"/>
                <a:gd name="T48" fmla="*/ 9 w 289"/>
                <a:gd name="T49" fmla="*/ 90 h 290"/>
                <a:gd name="T50" fmla="*/ 18 w 289"/>
                <a:gd name="T51" fmla="*/ 78 h 290"/>
                <a:gd name="T52" fmla="*/ 32 w 289"/>
                <a:gd name="T53" fmla="*/ 67 h 290"/>
                <a:gd name="T54" fmla="*/ 134 w 289"/>
                <a:gd name="T55" fmla="*/ 8 h 290"/>
                <a:gd name="T56" fmla="*/ 149 w 289"/>
                <a:gd name="T57" fmla="*/ 3 h 290"/>
                <a:gd name="T58" fmla="*/ 165 w 289"/>
                <a:gd name="T5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9" h="290">
                  <a:moveTo>
                    <a:pt x="165" y="0"/>
                  </a:moveTo>
                  <a:lnTo>
                    <a:pt x="180" y="3"/>
                  </a:lnTo>
                  <a:lnTo>
                    <a:pt x="195" y="8"/>
                  </a:lnTo>
                  <a:lnTo>
                    <a:pt x="207" y="18"/>
                  </a:lnTo>
                  <a:lnTo>
                    <a:pt x="217" y="31"/>
                  </a:lnTo>
                  <a:lnTo>
                    <a:pt x="281" y="141"/>
                  </a:lnTo>
                  <a:lnTo>
                    <a:pt x="287" y="156"/>
                  </a:lnTo>
                  <a:lnTo>
                    <a:pt x="289" y="170"/>
                  </a:lnTo>
                  <a:lnTo>
                    <a:pt x="285" y="186"/>
                  </a:lnTo>
                  <a:lnTo>
                    <a:pt x="280" y="199"/>
                  </a:lnTo>
                  <a:lnTo>
                    <a:pt x="270" y="211"/>
                  </a:lnTo>
                  <a:lnTo>
                    <a:pt x="256" y="220"/>
                  </a:lnTo>
                  <a:lnTo>
                    <a:pt x="204" y="249"/>
                  </a:lnTo>
                  <a:lnTo>
                    <a:pt x="153" y="280"/>
                  </a:lnTo>
                  <a:lnTo>
                    <a:pt x="139" y="287"/>
                  </a:lnTo>
                  <a:lnTo>
                    <a:pt x="124" y="290"/>
                  </a:lnTo>
                  <a:lnTo>
                    <a:pt x="109" y="289"/>
                  </a:lnTo>
                  <a:lnTo>
                    <a:pt x="95" y="283"/>
                  </a:lnTo>
                  <a:lnTo>
                    <a:pt x="83" y="274"/>
                  </a:lnTo>
                  <a:lnTo>
                    <a:pt x="73" y="262"/>
                  </a:lnTo>
                  <a:lnTo>
                    <a:pt x="9" y="151"/>
                  </a:lnTo>
                  <a:lnTo>
                    <a:pt x="3" y="136"/>
                  </a:lnTo>
                  <a:lnTo>
                    <a:pt x="0" y="120"/>
                  </a:lnTo>
                  <a:lnTo>
                    <a:pt x="3" y="104"/>
                  </a:lnTo>
                  <a:lnTo>
                    <a:pt x="9" y="90"/>
                  </a:lnTo>
                  <a:lnTo>
                    <a:pt x="18" y="78"/>
                  </a:lnTo>
                  <a:lnTo>
                    <a:pt x="32" y="67"/>
                  </a:lnTo>
                  <a:lnTo>
                    <a:pt x="134" y="8"/>
                  </a:lnTo>
                  <a:lnTo>
                    <a:pt x="149" y="3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-863" y="2077"/>
              <a:ext cx="96" cy="96"/>
            </a:xfrm>
            <a:custGeom>
              <a:avLst/>
              <a:gdLst>
                <a:gd name="T0" fmla="*/ 170 w 290"/>
                <a:gd name="T1" fmla="*/ 0 h 288"/>
                <a:gd name="T2" fmla="*/ 186 w 290"/>
                <a:gd name="T3" fmla="*/ 3 h 288"/>
                <a:gd name="T4" fmla="*/ 200 w 290"/>
                <a:gd name="T5" fmla="*/ 8 h 288"/>
                <a:gd name="T6" fmla="*/ 213 w 290"/>
                <a:gd name="T7" fmla="*/ 18 h 288"/>
                <a:gd name="T8" fmla="*/ 223 w 290"/>
                <a:gd name="T9" fmla="*/ 31 h 288"/>
                <a:gd name="T10" fmla="*/ 282 w 290"/>
                <a:gd name="T11" fmla="*/ 133 h 288"/>
                <a:gd name="T12" fmla="*/ 287 w 290"/>
                <a:gd name="T13" fmla="*/ 149 h 288"/>
                <a:gd name="T14" fmla="*/ 290 w 290"/>
                <a:gd name="T15" fmla="*/ 165 h 288"/>
                <a:gd name="T16" fmla="*/ 287 w 290"/>
                <a:gd name="T17" fmla="*/ 179 h 288"/>
                <a:gd name="T18" fmla="*/ 282 w 290"/>
                <a:gd name="T19" fmla="*/ 194 h 288"/>
                <a:gd name="T20" fmla="*/ 272 w 290"/>
                <a:gd name="T21" fmla="*/ 207 h 288"/>
                <a:gd name="T22" fmla="*/ 260 w 290"/>
                <a:gd name="T23" fmla="*/ 217 h 288"/>
                <a:gd name="T24" fmla="*/ 150 w 290"/>
                <a:gd name="T25" fmla="*/ 280 h 288"/>
                <a:gd name="T26" fmla="*/ 134 w 290"/>
                <a:gd name="T27" fmla="*/ 287 h 288"/>
                <a:gd name="T28" fmla="*/ 120 w 290"/>
                <a:gd name="T29" fmla="*/ 288 h 288"/>
                <a:gd name="T30" fmla="*/ 104 w 290"/>
                <a:gd name="T31" fmla="*/ 286 h 288"/>
                <a:gd name="T32" fmla="*/ 91 w 290"/>
                <a:gd name="T33" fmla="*/ 279 h 288"/>
                <a:gd name="T34" fmla="*/ 80 w 290"/>
                <a:gd name="T35" fmla="*/ 269 h 288"/>
                <a:gd name="T36" fmla="*/ 71 w 290"/>
                <a:gd name="T37" fmla="*/ 255 h 288"/>
                <a:gd name="T38" fmla="*/ 41 w 290"/>
                <a:gd name="T39" fmla="*/ 204 h 288"/>
                <a:gd name="T40" fmla="*/ 10 w 290"/>
                <a:gd name="T41" fmla="*/ 154 h 288"/>
                <a:gd name="T42" fmla="*/ 3 w 290"/>
                <a:gd name="T43" fmla="*/ 139 h 288"/>
                <a:gd name="T44" fmla="*/ 0 w 290"/>
                <a:gd name="T45" fmla="*/ 123 h 288"/>
                <a:gd name="T46" fmla="*/ 1 w 290"/>
                <a:gd name="T47" fmla="*/ 109 h 288"/>
                <a:gd name="T48" fmla="*/ 7 w 290"/>
                <a:gd name="T49" fmla="*/ 94 h 288"/>
                <a:gd name="T50" fmla="*/ 16 w 290"/>
                <a:gd name="T51" fmla="*/ 82 h 288"/>
                <a:gd name="T52" fmla="*/ 28 w 290"/>
                <a:gd name="T53" fmla="*/ 73 h 288"/>
                <a:gd name="T54" fmla="*/ 139 w 290"/>
                <a:gd name="T55" fmla="*/ 8 h 288"/>
                <a:gd name="T56" fmla="*/ 154 w 290"/>
                <a:gd name="T57" fmla="*/ 3 h 288"/>
                <a:gd name="T58" fmla="*/ 170 w 290"/>
                <a:gd name="T5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288">
                  <a:moveTo>
                    <a:pt x="170" y="0"/>
                  </a:moveTo>
                  <a:lnTo>
                    <a:pt x="186" y="3"/>
                  </a:lnTo>
                  <a:lnTo>
                    <a:pt x="200" y="8"/>
                  </a:lnTo>
                  <a:lnTo>
                    <a:pt x="213" y="18"/>
                  </a:lnTo>
                  <a:lnTo>
                    <a:pt x="223" y="31"/>
                  </a:lnTo>
                  <a:lnTo>
                    <a:pt x="282" y="133"/>
                  </a:lnTo>
                  <a:lnTo>
                    <a:pt x="287" y="149"/>
                  </a:lnTo>
                  <a:lnTo>
                    <a:pt x="290" y="165"/>
                  </a:lnTo>
                  <a:lnTo>
                    <a:pt x="287" y="179"/>
                  </a:lnTo>
                  <a:lnTo>
                    <a:pt x="282" y="194"/>
                  </a:lnTo>
                  <a:lnTo>
                    <a:pt x="272" y="207"/>
                  </a:lnTo>
                  <a:lnTo>
                    <a:pt x="260" y="217"/>
                  </a:lnTo>
                  <a:lnTo>
                    <a:pt x="150" y="280"/>
                  </a:lnTo>
                  <a:lnTo>
                    <a:pt x="134" y="287"/>
                  </a:lnTo>
                  <a:lnTo>
                    <a:pt x="120" y="288"/>
                  </a:lnTo>
                  <a:lnTo>
                    <a:pt x="104" y="286"/>
                  </a:lnTo>
                  <a:lnTo>
                    <a:pt x="91" y="279"/>
                  </a:lnTo>
                  <a:lnTo>
                    <a:pt x="80" y="269"/>
                  </a:lnTo>
                  <a:lnTo>
                    <a:pt x="71" y="255"/>
                  </a:lnTo>
                  <a:lnTo>
                    <a:pt x="41" y="204"/>
                  </a:lnTo>
                  <a:lnTo>
                    <a:pt x="10" y="154"/>
                  </a:lnTo>
                  <a:lnTo>
                    <a:pt x="3" y="139"/>
                  </a:lnTo>
                  <a:lnTo>
                    <a:pt x="0" y="123"/>
                  </a:lnTo>
                  <a:lnTo>
                    <a:pt x="1" y="109"/>
                  </a:lnTo>
                  <a:lnTo>
                    <a:pt x="7" y="94"/>
                  </a:lnTo>
                  <a:lnTo>
                    <a:pt x="16" y="82"/>
                  </a:lnTo>
                  <a:lnTo>
                    <a:pt x="28" y="73"/>
                  </a:lnTo>
                  <a:lnTo>
                    <a:pt x="139" y="8"/>
                  </a:lnTo>
                  <a:lnTo>
                    <a:pt x="154" y="3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-1024" y="1916"/>
              <a:ext cx="96" cy="96"/>
            </a:xfrm>
            <a:custGeom>
              <a:avLst/>
              <a:gdLst>
                <a:gd name="T0" fmla="*/ 123 w 288"/>
                <a:gd name="T1" fmla="*/ 0 h 290"/>
                <a:gd name="T2" fmla="*/ 139 w 288"/>
                <a:gd name="T3" fmla="*/ 3 h 290"/>
                <a:gd name="T4" fmla="*/ 155 w 288"/>
                <a:gd name="T5" fmla="*/ 8 h 290"/>
                <a:gd name="T6" fmla="*/ 256 w 288"/>
                <a:gd name="T7" fmla="*/ 67 h 290"/>
                <a:gd name="T8" fmla="*/ 270 w 288"/>
                <a:gd name="T9" fmla="*/ 78 h 290"/>
                <a:gd name="T10" fmla="*/ 279 w 288"/>
                <a:gd name="T11" fmla="*/ 90 h 290"/>
                <a:gd name="T12" fmla="*/ 285 w 288"/>
                <a:gd name="T13" fmla="*/ 104 h 290"/>
                <a:gd name="T14" fmla="*/ 288 w 288"/>
                <a:gd name="T15" fmla="*/ 120 h 290"/>
                <a:gd name="T16" fmla="*/ 285 w 288"/>
                <a:gd name="T17" fmla="*/ 136 h 290"/>
                <a:gd name="T18" fmla="*/ 279 w 288"/>
                <a:gd name="T19" fmla="*/ 151 h 290"/>
                <a:gd name="T20" fmla="*/ 215 w 288"/>
                <a:gd name="T21" fmla="*/ 261 h 290"/>
                <a:gd name="T22" fmla="*/ 205 w 288"/>
                <a:gd name="T23" fmla="*/ 274 h 290"/>
                <a:gd name="T24" fmla="*/ 193 w 288"/>
                <a:gd name="T25" fmla="*/ 283 h 290"/>
                <a:gd name="T26" fmla="*/ 179 w 288"/>
                <a:gd name="T27" fmla="*/ 288 h 290"/>
                <a:gd name="T28" fmla="*/ 165 w 288"/>
                <a:gd name="T29" fmla="*/ 290 h 290"/>
                <a:gd name="T30" fmla="*/ 149 w 288"/>
                <a:gd name="T31" fmla="*/ 287 h 290"/>
                <a:gd name="T32" fmla="*/ 135 w 288"/>
                <a:gd name="T33" fmla="*/ 280 h 290"/>
                <a:gd name="T34" fmla="*/ 84 w 288"/>
                <a:gd name="T35" fmla="*/ 249 h 290"/>
                <a:gd name="T36" fmla="*/ 33 w 288"/>
                <a:gd name="T37" fmla="*/ 221 h 290"/>
                <a:gd name="T38" fmla="*/ 19 w 288"/>
                <a:gd name="T39" fmla="*/ 211 h 290"/>
                <a:gd name="T40" fmla="*/ 9 w 288"/>
                <a:gd name="T41" fmla="*/ 199 h 290"/>
                <a:gd name="T42" fmla="*/ 3 w 288"/>
                <a:gd name="T43" fmla="*/ 186 h 290"/>
                <a:gd name="T44" fmla="*/ 0 w 288"/>
                <a:gd name="T45" fmla="*/ 171 h 290"/>
                <a:gd name="T46" fmla="*/ 1 w 288"/>
                <a:gd name="T47" fmla="*/ 156 h 290"/>
                <a:gd name="T48" fmla="*/ 8 w 288"/>
                <a:gd name="T49" fmla="*/ 141 h 290"/>
                <a:gd name="T50" fmla="*/ 72 w 288"/>
                <a:gd name="T51" fmla="*/ 31 h 290"/>
                <a:gd name="T52" fmla="*/ 82 w 288"/>
                <a:gd name="T53" fmla="*/ 18 h 290"/>
                <a:gd name="T54" fmla="*/ 94 w 288"/>
                <a:gd name="T55" fmla="*/ 8 h 290"/>
                <a:gd name="T56" fmla="*/ 109 w 288"/>
                <a:gd name="T57" fmla="*/ 3 h 290"/>
                <a:gd name="T58" fmla="*/ 123 w 288"/>
                <a:gd name="T5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290">
                  <a:moveTo>
                    <a:pt x="123" y="0"/>
                  </a:moveTo>
                  <a:lnTo>
                    <a:pt x="139" y="3"/>
                  </a:lnTo>
                  <a:lnTo>
                    <a:pt x="155" y="8"/>
                  </a:lnTo>
                  <a:lnTo>
                    <a:pt x="256" y="67"/>
                  </a:lnTo>
                  <a:lnTo>
                    <a:pt x="270" y="78"/>
                  </a:lnTo>
                  <a:lnTo>
                    <a:pt x="279" y="90"/>
                  </a:lnTo>
                  <a:lnTo>
                    <a:pt x="285" y="104"/>
                  </a:lnTo>
                  <a:lnTo>
                    <a:pt x="288" y="120"/>
                  </a:lnTo>
                  <a:lnTo>
                    <a:pt x="285" y="136"/>
                  </a:lnTo>
                  <a:lnTo>
                    <a:pt x="279" y="151"/>
                  </a:lnTo>
                  <a:lnTo>
                    <a:pt x="215" y="261"/>
                  </a:lnTo>
                  <a:lnTo>
                    <a:pt x="205" y="274"/>
                  </a:lnTo>
                  <a:lnTo>
                    <a:pt x="193" y="283"/>
                  </a:lnTo>
                  <a:lnTo>
                    <a:pt x="179" y="288"/>
                  </a:lnTo>
                  <a:lnTo>
                    <a:pt x="165" y="290"/>
                  </a:lnTo>
                  <a:lnTo>
                    <a:pt x="149" y="287"/>
                  </a:lnTo>
                  <a:lnTo>
                    <a:pt x="135" y="280"/>
                  </a:lnTo>
                  <a:lnTo>
                    <a:pt x="84" y="249"/>
                  </a:lnTo>
                  <a:lnTo>
                    <a:pt x="33" y="221"/>
                  </a:lnTo>
                  <a:lnTo>
                    <a:pt x="19" y="211"/>
                  </a:lnTo>
                  <a:lnTo>
                    <a:pt x="9" y="199"/>
                  </a:lnTo>
                  <a:lnTo>
                    <a:pt x="3" y="186"/>
                  </a:lnTo>
                  <a:lnTo>
                    <a:pt x="0" y="171"/>
                  </a:lnTo>
                  <a:lnTo>
                    <a:pt x="1" y="156"/>
                  </a:lnTo>
                  <a:lnTo>
                    <a:pt x="8" y="141"/>
                  </a:lnTo>
                  <a:lnTo>
                    <a:pt x="72" y="31"/>
                  </a:lnTo>
                  <a:lnTo>
                    <a:pt x="82" y="18"/>
                  </a:lnTo>
                  <a:lnTo>
                    <a:pt x="94" y="8"/>
                  </a:lnTo>
                  <a:lnTo>
                    <a:pt x="109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-1675" y="2304"/>
              <a:ext cx="81" cy="80"/>
            </a:xfrm>
            <a:custGeom>
              <a:avLst/>
              <a:gdLst>
                <a:gd name="T0" fmla="*/ 60 w 244"/>
                <a:gd name="T1" fmla="*/ 0 h 240"/>
                <a:gd name="T2" fmla="*/ 191 w 244"/>
                <a:gd name="T3" fmla="*/ 0 h 240"/>
                <a:gd name="T4" fmla="*/ 210 w 244"/>
                <a:gd name="T5" fmla="*/ 3 h 240"/>
                <a:gd name="T6" fmla="*/ 226 w 244"/>
                <a:gd name="T7" fmla="*/ 11 h 240"/>
                <a:gd name="T8" fmla="*/ 237 w 244"/>
                <a:gd name="T9" fmla="*/ 24 h 240"/>
                <a:gd name="T10" fmla="*/ 244 w 244"/>
                <a:gd name="T11" fmla="*/ 41 h 240"/>
                <a:gd name="T12" fmla="*/ 244 w 244"/>
                <a:gd name="T13" fmla="*/ 59 h 240"/>
                <a:gd name="T14" fmla="*/ 240 w 244"/>
                <a:gd name="T15" fmla="*/ 89 h 240"/>
                <a:gd name="T16" fmla="*/ 239 w 244"/>
                <a:gd name="T17" fmla="*/ 119 h 240"/>
                <a:gd name="T18" fmla="*/ 240 w 244"/>
                <a:gd name="T19" fmla="*/ 149 h 240"/>
                <a:gd name="T20" fmla="*/ 244 w 244"/>
                <a:gd name="T21" fmla="*/ 180 h 240"/>
                <a:gd name="T22" fmla="*/ 244 w 244"/>
                <a:gd name="T23" fmla="*/ 199 h 240"/>
                <a:gd name="T24" fmla="*/ 237 w 244"/>
                <a:gd name="T25" fmla="*/ 215 h 240"/>
                <a:gd name="T26" fmla="*/ 226 w 244"/>
                <a:gd name="T27" fmla="*/ 228 h 240"/>
                <a:gd name="T28" fmla="*/ 210 w 244"/>
                <a:gd name="T29" fmla="*/ 237 h 240"/>
                <a:gd name="T30" fmla="*/ 191 w 244"/>
                <a:gd name="T31" fmla="*/ 240 h 240"/>
                <a:gd name="T32" fmla="*/ 60 w 244"/>
                <a:gd name="T33" fmla="*/ 240 h 240"/>
                <a:gd name="T34" fmla="*/ 41 w 244"/>
                <a:gd name="T35" fmla="*/ 237 h 240"/>
                <a:gd name="T36" fmla="*/ 25 w 244"/>
                <a:gd name="T37" fmla="*/ 228 h 240"/>
                <a:gd name="T38" fmla="*/ 11 w 244"/>
                <a:gd name="T39" fmla="*/ 214 h 240"/>
                <a:gd name="T40" fmla="*/ 2 w 244"/>
                <a:gd name="T41" fmla="*/ 197 h 240"/>
                <a:gd name="T42" fmla="*/ 0 w 244"/>
                <a:gd name="T43" fmla="*/ 178 h 240"/>
                <a:gd name="T44" fmla="*/ 0 w 244"/>
                <a:gd name="T45" fmla="*/ 60 h 240"/>
                <a:gd name="T46" fmla="*/ 2 w 244"/>
                <a:gd name="T47" fmla="*/ 41 h 240"/>
                <a:gd name="T48" fmla="*/ 11 w 244"/>
                <a:gd name="T49" fmla="*/ 24 h 240"/>
                <a:gd name="T50" fmla="*/ 25 w 244"/>
                <a:gd name="T51" fmla="*/ 11 h 240"/>
                <a:gd name="T52" fmla="*/ 41 w 244"/>
                <a:gd name="T53" fmla="*/ 3 h 240"/>
                <a:gd name="T54" fmla="*/ 60 w 244"/>
                <a:gd name="T5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4" h="240">
                  <a:moveTo>
                    <a:pt x="60" y="0"/>
                  </a:moveTo>
                  <a:lnTo>
                    <a:pt x="191" y="0"/>
                  </a:lnTo>
                  <a:lnTo>
                    <a:pt x="210" y="3"/>
                  </a:lnTo>
                  <a:lnTo>
                    <a:pt x="226" y="11"/>
                  </a:lnTo>
                  <a:lnTo>
                    <a:pt x="237" y="24"/>
                  </a:lnTo>
                  <a:lnTo>
                    <a:pt x="244" y="41"/>
                  </a:lnTo>
                  <a:lnTo>
                    <a:pt x="244" y="59"/>
                  </a:lnTo>
                  <a:lnTo>
                    <a:pt x="240" y="89"/>
                  </a:lnTo>
                  <a:lnTo>
                    <a:pt x="239" y="119"/>
                  </a:lnTo>
                  <a:lnTo>
                    <a:pt x="240" y="149"/>
                  </a:lnTo>
                  <a:lnTo>
                    <a:pt x="244" y="180"/>
                  </a:lnTo>
                  <a:lnTo>
                    <a:pt x="244" y="199"/>
                  </a:lnTo>
                  <a:lnTo>
                    <a:pt x="237" y="215"/>
                  </a:lnTo>
                  <a:lnTo>
                    <a:pt x="226" y="228"/>
                  </a:lnTo>
                  <a:lnTo>
                    <a:pt x="210" y="237"/>
                  </a:lnTo>
                  <a:lnTo>
                    <a:pt x="191" y="240"/>
                  </a:lnTo>
                  <a:lnTo>
                    <a:pt x="60" y="240"/>
                  </a:lnTo>
                  <a:lnTo>
                    <a:pt x="41" y="237"/>
                  </a:lnTo>
                  <a:lnTo>
                    <a:pt x="25" y="228"/>
                  </a:lnTo>
                  <a:lnTo>
                    <a:pt x="11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1" y="24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-797" y="2304"/>
              <a:ext cx="82" cy="80"/>
            </a:xfrm>
            <a:custGeom>
              <a:avLst/>
              <a:gdLst>
                <a:gd name="T0" fmla="*/ 54 w 245"/>
                <a:gd name="T1" fmla="*/ 0 h 240"/>
                <a:gd name="T2" fmla="*/ 184 w 245"/>
                <a:gd name="T3" fmla="*/ 0 h 240"/>
                <a:gd name="T4" fmla="*/ 203 w 245"/>
                <a:gd name="T5" fmla="*/ 3 h 240"/>
                <a:gd name="T6" fmla="*/ 219 w 245"/>
                <a:gd name="T7" fmla="*/ 11 h 240"/>
                <a:gd name="T8" fmla="*/ 233 w 245"/>
                <a:gd name="T9" fmla="*/ 24 h 240"/>
                <a:gd name="T10" fmla="*/ 242 w 245"/>
                <a:gd name="T11" fmla="*/ 41 h 240"/>
                <a:gd name="T12" fmla="*/ 245 w 245"/>
                <a:gd name="T13" fmla="*/ 60 h 240"/>
                <a:gd name="T14" fmla="*/ 245 w 245"/>
                <a:gd name="T15" fmla="*/ 178 h 240"/>
                <a:gd name="T16" fmla="*/ 242 w 245"/>
                <a:gd name="T17" fmla="*/ 197 h 240"/>
                <a:gd name="T18" fmla="*/ 233 w 245"/>
                <a:gd name="T19" fmla="*/ 214 h 240"/>
                <a:gd name="T20" fmla="*/ 219 w 245"/>
                <a:gd name="T21" fmla="*/ 228 h 240"/>
                <a:gd name="T22" fmla="*/ 203 w 245"/>
                <a:gd name="T23" fmla="*/ 237 h 240"/>
                <a:gd name="T24" fmla="*/ 184 w 245"/>
                <a:gd name="T25" fmla="*/ 240 h 240"/>
                <a:gd name="T26" fmla="*/ 53 w 245"/>
                <a:gd name="T27" fmla="*/ 240 h 240"/>
                <a:gd name="T28" fmla="*/ 34 w 245"/>
                <a:gd name="T29" fmla="*/ 237 h 240"/>
                <a:gd name="T30" fmla="*/ 18 w 245"/>
                <a:gd name="T31" fmla="*/ 228 h 240"/>
                <a:gd name="T32" fmla="*/ 7 w 245"/>
                <a:gd name="T33" fmla="*/ 215 h 240"/>
                <a:gd name="T34" fmla="*/ 1 w 245"/>
                <a:gd name="T35" fmla="*/ 199 h 240"/>
                <a:gd name="T36" fmla="*/ 0 w 245"/>
                <a:gd name="T37" fmla="*/ 180 h 240"/>
                <a:gd name="T38" fmla="*/ 4 w 245"/>
                <a:gd name="T39" fmla="*/ 149 h 240"/>
                <a:gd name="T40" fmla="*/ 5 w 245"/>
                <a:gd name="T41" fmla="*/ 119 h 240"/>
                <a:gd name="T42" fmla="*/ 4 w 245"/>
                <a:gd name="T43" fmla="*/ 89 h 240"/>
                <a:gd name="T44" fmla="*/ 0 w 245"/>
                <a:gd name="T45" fmla="*/ 59 h 240"/>
                <a:gd name="T46" fmla="*/ 1 w 245"/>
                <a:gd name="T47" fmla="*/ 41 h 240"/>
                <a:gd name="T48" fmla="*/ 7 w 245"/>
                <a:gd name="T49" fmla="*/ 24 h 240"/>
                <a:gd name="T50" fmla="*/ 19 w 245"/>
                <a:gd name="T51" fmla="*/ 11 h 240"/>
                <a:gd name="T52" fmla="*/ 35 w 245"/>
                <a:gd name="T53" fmla="*/ 3 h 240"/>
                <a:gd name="T54" fmla="*/ 54 w 245"/>
                <a:gd name="T5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240">
                  <a:moveTo>
                    <a:pt x="54" y="0"/>
                  </a:moveTo>
                  <a:lnTo>
                    <a:pt x="184" y="0"/>
                  </a:lnTo>
                  <a:lnTo>
                    <a:pt x="203" y="3"/>
                  </a:lnTo>
                  <a:lnTo>
                    <a:pt x="219" y="11"/>
                  </a:lnTo>
                  <a:lnTo>
                    <a:pt x="233" y="24"/>
                  </a:lnTo>
                  <a:lnTo>
                    <a:pt x="242" y="41"/>
                  </a:lnTo>
                  <a:lnTo>
                    <a:pt x="245" y="60"/>
                  </a:lnTo>
                  <a:lnTo>
                    <a:pt x="245" y="178"/>
                  </a:lnTo>
                  <a:lnTo>
                    <a:pt x="242" y="197"/>
                  </a:lnTo>
                  <a:lnTo>
                    <a:pt x="233" y="214"/>
                  </a:lnTo>
                  <a:lnTo>
                    <a:pt x="219" y="228"/>
                  </a:lnTo>
                  <a:lnTo>
                    <a:pt x="203" y="237"/>
                  </a:lnTo>
                  <a:lnTo>
                    <a:pt x="184" y="240"/>
                  </a:lnTo>
                  <a:lnTo>
                    <a:pt x="53" y="240"/>
                  </a:lnTo>
                  <a:lnTo>
                    <a:pt x="34" y="237"/>
                  </a:lnTo>
                  <a:lnTo>
                    <a:pt x="18" y="228"/>
                  </a:lnTo>
                  <a:lnTo>
                    <a:pt x="7" y="215"/>
                  </a:lnTo>
                  <a:lnTo>
                    <a:pt x="1" y="199"/>
                  </a:lnTo>
                  <a:lnTo>
                    <a:pt x="0" y="180"/>
                  </a:lnTo>
                  <a:lnTo>
                    <a:pt x="4" y="149"/>
                  </a:lnTo>
                  <a:lnTo>
                    <a:pt x="5" y="119"/>
                  </a:lnTo>
                  <a:lnTo>
                    <a:pt x="4" y="89"/>
                  </a:lnTo>
                  <a:lnTo>
                    <a:pt x="0" y="59"/>
                  </a:lnTo>
                  <a:lnTo>
                    <a:pt x="1" y="41"/>
                  </a:lnTo>
                  <a:lnTo>
                    <a:pt x="7" y="24"/>
                  </a:lnTo>
                  <a:lnTo>
                    <a:pt x="19" y="11"/>
                  </a:lnTo>
                  <a:lnTo>
                    <a:pt x="35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-858" y="2515"/>
              <a:ext cx="91" cy="96"/>
            </a:xfrm>
            <a:custGeom>
              <a:avLst/>
              <a:gdLst>
                <a:gd name="T0" fmla="*/ 100 w 274"/>
                <a:gd name="T1" fmla="*/ 0 h 289"/>
                <a:gd name="T2" fmla="*/ 116 w 274"/>
                <a:gd name="T3" fmla="*/ 3 h 289"/>
                <a:gd name="T4" fmla="*/ 131 w 274"/>
                <a:gd name="T5" fmla="*/ 8 h 289"/>
                <a:gd name="T6" fmla="*/ 244 w 274"/>
                <a:gd name="T7" fmla="*/ 73 h 289"/>
                <a:gd name="T8" fmla="*/ 256 w 274"/>
                <a:gd name="T9" fmla="*/ 83 h 289"/>
                <a:gd name="T10" fmla="*/ 266 w 274"/>
                <a:gd name="T11" fmla="*/ 95 h 289"/>
                <a:gd name="T12" fmla="*/ 271 w 274"/>
                <a:gd name="T13" fmla="*/ 110 h 289"/>
                <a:gd name="T14" fmla="*/ 274 w 274"/>
                <a:gd name="T15" fmla="*/ 126 h 289"/>
                <a:gd name="T16" fmla="*/ 271 w 274"/>
                <a:gd name="T17" fmla="*/ 141 h 289"/>
                <a:gd name="T18" fmla="*/ 266 w 274"/>
                <a:gd name="T19" fmla="*/ 156 h 289"/>
                <a:gd name="T20" fmla="*/ 207 w 274"/>
                <a:gd name="T21" fmla="*/ 259 h 289"/>
                <a:gd name="T22" fmla="*/ 197 w 274"/>
                <a:gd name="T23" fmla="*/ 272 h 289"/>
                <a:gd name="T24" fmla="*/ 184 w 274"/>
                <a:gd name="T25" fmla="*/ 281 h 289"/>
                <a:gd name="T26" fmla="*/ 170 w 274"/>
                <a:gd name="T27" fmla="*/ 287 h 289"/>
                <a:gd name="T28" fmla="*/ 154 w 274"/>
                <a:gd name="T29" fmla="*/ 289 h 289"/>
                <a:gd name="T30" fmla="*/ 138 w 274"/>
                <a:gd name="T31" fmla="*/ 288 h 289"/>
                <a:gd name="T32" fmla="*/ 123 w 274"/>
                <a:gd name="T33" fmla="*/ 281 h 289"/>
                <a:gd name="T34" fmla="*/ 32 w 274"/>
                <a:gd name="T35" fmla="*/ 229 h 289"/>
                <a:gd name="T36" fmla="*/ 19 w 274"/>
                <a:gd name="T37" fmla="*/ 218 h 289"/>
                <a:gd name="T38" fmla="*/ 9 w 274"/>
                <a:gd name="T39" fmla="*/ 206 h 289"/>
                <a:gd name="T40" fmla="*/ 3 w 274"/>
                <a:gd name="T41" fmla="*/ 191 h 289"/>
                <a:gd name="T42" fmla="*/ 0 w 274"/>
                <a:gd name="T43" fmla="*/ 175 h 289"/>
                <a:gd name="T44" fmla="*/ 1 w 274"/>
                <a:gd name="T45" fmla="*/ 159 h 289"/>
                <a:gd name="T46" fmla="*/ 5 w 274"/>
                <a:gd name="T47" fmla="*/ 144 h 289"/>
                <a:gd name="T48" fmla="*/ 55 w 274"/>
                <a:gd name="T49" fmla="*/ 34 h 289"/>
                <a:gd name="T50" fmla="*/ 62 w 274"/>
                <a:gd name="T51" fmla="*/ 21 h 289"/>
                <a:gd name="T52" fmla="*/ 74 w 274"/>
                <a:gd name="T53" fmla="*/ 10 h 289"/>
                <a:gd name="T54" fmla="*/ 87 w 274"/>
                <a:gd name="T55" fmla="*/ 4 h 289"/>
                <a:gd name="T56" fmla="*/ 100 w 274"/>
                <a:gd name="T5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89">
                  <a:moveTo>
                    <a:pt x="100" y="0"/>
                  </a:moveTo>
                  <a:lnTo>
                    <a:pt x="116" y="3"/>
                  </a:lnTo>
                  <a:lnTo>
                    <a:pt x="131" y="8"/>
                  </a:lnTo>
                  <a:lnTo>
                    <a:pt x="244" y="73"/>
                  </a:lnTo>
                  <a:lnTo>
                    <a:pt x="256" y="83"/>
                  </a:lnTo>
                  <a:lnTo>
                    <a:pt x="266" y="95"/>
                  </a:lnTo>
                  <a:lnTo>
                    <a:pt x="271" y="110"/>
                  </a:lnTo>
                  <a:lnTo>
                    <a:pt x="274" y="126"/>
                  </a:lnTo>
                  <a:lnTo>
                    <a:pt x="271" y="141"/>
                  </a:lnTo>
                  <a:lnTo>
                    <a:pt x="266" y="156"/>
                  </a:lnTo>
                  <a:lnTo>
                    <a:pt x="207" y="259"/>
                  </a:lnTo>
                  <a:lnTo>
                    <a:pt x="197" y="272"/>
                  </a:lnTo>
                  <a:lnTo>
                    <a:pt x="184" y="281"/>
                  </a:lnTo>
                  <a:lnTo>
                    <a:pt x="170" y="287"/>
                  </a:lnTo>
                  <a:lnTo>
                    <a:pt x="154" y="289"/>
                  </a:lnTo>
                  <a:lnTo>
                    <a:pt x="138" y="288"/>
                  </a:lnTo>
                  <a:lnTo>
                    <a:pt x="123" y="281"/>
                  </a:lnTo>
                  <a:lnTo>
                    <a:pt x="32" y="229"/>
                  </a:lnTo>
                  <a:lnTo>
                    <a:pt x="19" y="218"/>
                  </a:lnTo>
                  <a:lnTo>
                    <a:pt x="9" y="206"/>
                  </a:lnTo>
                  <a:lnTo>
                    <a:pt x="3" y="191"/>
                  </a:lnTo>
                  <a:lnTo>
                    <a:pt x="0" y="175"/>
                  </a:lnTo>
                  <a:lnTo>
                    <a:pt x="1" y="159"/>
                  </a:lnTo>
                  <a:lnTo>
                    <a:pt x="5" y="144"/>
                  </a:lnTo>
                  <a:lnTo>
                    <a:pt x="55" y="34"/>
                  </a:lnTo>
                  <a:lnTo>
                    <a:pt x="62" y="21"/>
                  </a:lnTo>
                  <a:lnTo>
                    <a:pt x="74" y="10"/>
                  </a:lnTo>
                  <a:lnTo>
                    <a:pt x="87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-1624" y="2516"/>
              <a:ext cx="91" cy="95"/>
            </a:xfrm>
            <a:custGeom>
              <a:avLst/>
              <a:gdLst>
                <a:gd name="T0" fmla="*/ 172 w 273"/>
                <a:gd name="T1" fmla="*/ 0 h 287"/>
                <a:gd name="T2" fmla="*/ 187 w 273"/>
                <a:gd name="T3" fmla="*/ 2 h 287"/>
                <a:gd name="T4" fmla="*/ 199 w 273"/>
                <a:gd name="T5" fmla="*/ 8 h 287"/>
                <a:gd name="T6" fmla="*/ 210 w 273"/>
                <a:gd name="T7" fmla="*/ 19 h 287"/>
                <a:gd name="T8" fmla="*/ 218 w 273"/>
                <a:gd name="T9" fmla="*/ 33 h 287"/>
                <a:gd name="T10" fmla="*/ 268 w 273"/>
                <a:gd name="T11" fmla="*/ 143 h 287"/>
                <a:gd name="T12" fmla="*/ 272 w 273"/>
                <a:gd name="T13" fmla="*/ 158 h 287"/>
                <a:gd name="T14" fmla="*/ 273 w 273"/>
                <a:gd name="T15" fmla="*/ 174 h 287"/>
                <a:gd name="T16" fmla="*/ 270 w 273"/>
                <a:gd name="T17" fmla="*/ 190 h 287"/>
                <a:gd name="T18" fmla="*/ 263 w 273"/>
                <a:gd name="T19" fmla="*/ 205 h 287"/>
                <a:gd name="T20" fmla="*/ 253 w 273"/>
                <a:gd name="T21" fmla="*/ 218 h 287"/>
                <a:gd name="T22" fmla="*/ 241 w 273"/>
                <a:gd name="T23" fmla="*/ 228 h 287"/>
                <a:gd name="T24" fmla="*/ 151 w 273"/>
                <a:gd name="T25" fmla="*/ 279 h 287"/>
                <a:gd name="T26" fmla="*/ 136 w 273"/>
                <a:gd name="T27" fmla="*/ 286 h 287"/>
                <a:gd name="T28" fmla="*/ 120 w 273"/>
                <a:gd name="T29" fmla="*/ 287 h 287"/>
                <a:gd name="T30" fmla="*/ 105 w 273"/>
                <a:gd name="T31" fmla="*/ 285 h 287"/>
                <a:gd name="T32" fmla="*/ 91 w 273"/>
                <a:gd name="T33" fmla="*/ 279 h 287"/>
                <a:gd name="T34" fmla="*/ 77 w 273"/>
                <a:gd name="T35" fmla="*/ 270 h 287"/>
                <a:gd name="T36" fmla="*/ 68 w 273"/>
                <a:gd name="T37" fmla="*/ 257 h 287"/>
                <a:gd name="T38" fmla="*/ 9 w 273"/>
                <a:gd name="T39" fmla="*/ 154 h 287"/>
                <a:gd name="T40" fmla="*/ 3 w 273"/>
                <a:gd name="T41" fmla="*/ 139 h 287"/>
                <a:gd name="T42" fmla="*/ 0 w 273"/>
                <a:gd name="T43" fmla="*/ 124 h 287"/>
                <a:gd name="T44" fmla="*/ 3 w 273"/>
                <a:gd name="T45" fmla="*/ 108 h 287"/>
                <a:gd name="T46" fmla="*/ 8 w 273"/>
                <a:gd name="T47" fmla="*/ 93 h 287"/>
                <a:gd name="T48" fmla="*/ 18 w 273"/>
                <a:gd name="T49" fmla="*/ 81 h 287"/>
                <a:gd name="T50" fmla="*/ 32 w 273"/>
                <a:gd name="T51" fmla="*/ 71 h 287"/>
                <a:gd name="T52" fmla="*/ 142 w 273"/>
                <a:gd name="T53" fmla="*/ 6 h 287"/>
                <a:gd name="T54" fmla="*/ 158 w 273"/>
                <a:gd name="T55" fmla="*/ 1 h 287"/>
                <a:gd name="T56" fmla="*/ 172 w 273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287">
                  <a:moveTo>
                    <a:pt x="172" y="0"/>
                  </a:moveTo>
                  <a:lnTo>
                    <a:pt x="187" y="2"/>
                  </a:lnTo>
                  <a:lnTo>
                    <a:pt x="199" y="8"/>
                  </a:lnTo>
                  <a:lnTo>
                    <a:pt x="210" y="19"/>
                  </a:lnTo>
                  <a:lnTo>
                    <a:pt x="218" y="33"/>
                  </a:lnTo>
                  <a:lnTo>
                    <a:pt x="268" y="143"/>
                  </a:lnTo>
                  <a:lnTo>
                    <a:pt x="272" y="158"/>
                  </a:lnTo>
                  <a:lnTo>
                    <a:pt x="273" y="174"/>
                  </a:lnTo>
                  <a:lnTo>
                    <a:pt x="270" y="190"/>
                  </a:lnTo>
                  <a:lnTo>
                    <a:pt x="263" y="205"/>
                  </a:lnTo>
                  <a:lnTo>
                    <a:pt x="253" y="218"/>
                  </a:lnTo>
                  <a:lnTo>
                    <a:pt x="241" y="228"/>
                  </a:lnTo>
                  <a:lnTo>
                    <a:pt x="151" y="279"/>
                  </a:lnTo>
                  <a:lnTo>
                    <a:pt x="136" y="286"/>
                  </a:lnTo>
                  <a:lnTo>
                    <a:pt x="120" y="287"/>
                  </a:lnTo>
                  <a:lnTo>
                    <a:pt x="105" y="285"/>
                  </a:lnTo>
                  <a:lnTo>
                    <a:pt x="91" y="279"/>
                  </a:lnTo>
                  <a:lnTo>
                    <a:pt x="77" y="270"/>
                  </a:lnTo>
                  <a:lnTo>
                    <a:pt x="68" y="257"/>
                  </a:lnTo>
                  <a:lnTo>
                    <a:pt x="9" y="154"/>
                  </a:lnTo>
                  <a:lnTo>
                    <a:pt x="3" y="139"/>
                  </a:lnTo>
                  <a:lnTo>
                    <a:pt x="0" y="124"/>
                  </a:lnTo>
                  <a:lnTo>
                    <a:pt x="3" y="108"/>
                  </a:lnTo>
                  <a:lnTo>
                    <a:pt x="8" y="93"/>
                  </a:lnTo>
                  <a:lnTo>
                    <a:pt x="18" y="81"/>
                  </a:lnTo>
                  <a:lnTo>
                    <a:pt x="32" y="71"/>
                  </a:lnTo>
                  <a:lnTo>
                    <a:pt x="142" y="6"/>
                  </a:lnTo>
                  <a:lnTo>
                    <a:pt x="158" y="1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6"/>
            <p:cNvSpPr>
              <a:spLocks/>
            </p:cNvSpPr>
            <p:nvPr/>
          </p:nvSpPr>
          <p:spPr bwMode="auto">
            <a:xfrm>
              <a:off x="-1321" y="3003"/>
              <a:ext cx="252" cy="80"/>
            </a:xfrm>
            <a:custGeom>
              <a:avLst/>
              <a:gdLst>
                <a:gd name="T0" fmla="*/ 120 w 755"/>
                <a:gd name="T1" fmla="*/ 0 h 241"/>
                <a:gd name="T2" fmla="*/ 635 w 755"/>
                <a:gd name="T3" fmla="*/ 0 h 241"/>
                <a:gd name="T4" fmla="*/ 663 w 755"/>
                <a:gd name="T5" fmla="*/ 3 h 241"/>
                <a:gd name="T6" fmla="*/ 688 w 755"/>
                <a:gd name="T7" fmla="*/ 12 h 241"/>
                <a:gd name="T8" fmla="*/ 710 w 755"/>
                <a:gd name="T9" fmla="*/ 27 h 241"/>
                <a:gd name="T10" fmla="*/ 729 w 755"/>
                <a:gd name="T11" fmla="*/ 46 h 241"/>
                <a:gd name="T12" fmla="*/ 743 w 755"/>
                <a:gd name="T13" fmla="*/ 67 h 241"/>
                <a:gd name="T14" fmla="*/ 751 w 755"/>
                <a:gd name="T15" fmla="*/ 93 h 241"/>
                <a:gd name="T16" fmla="*/ 755 w 755"/>
                <a:gd name="T17" fmla="*/ 121 h 241"/>
                <a:gd name="T18" fmla="*/ 751 w 755"/>
                <a:gd name="T19" fmla="*/ 148 h 241"/>
                <a:gd name="T20" fmla="*/ 743 w 755"/>
                <a:gd name="T21" fmla="*/ 173 h 241"/>
                <a:gd name="T22" fmla="*/ 729 w 755"/>
                <a:gd name="T23" fmla="*/ 196 h 241"/>
                <a:gd name="T24" fmla="*/ 710 w 755"/>
                <a:gd name="T25" fmla="*/ 214 h 241"/>
                <a:gd name="T26" fmla="*/ 688 w 755"/>
                <a:gd name="T27" fmla="*/ 228 h 241"/>
                <a:gd name="T28" fmla="*/ 663 w 755"/>
                <a:gd name="T29" fmla="*/ 237 h 241"/>
                <a:gd name="T30" fmla="*/ 635 w 755"/>
                <a:gd name="T31" fmla="*/ 241 h 241"/>
                <a:gd name="T32" fmla="*/ 120 w 755"/>
                <a:gd name="T33" fmla="*/ 241 h 241"/>
                <a:gd name="T34" fmla="*/ 93 w 755"/>
                <a:gd name="T35" fmla="*/ 237 h 241"/>
                <a:gd name="T36" fmla="*/ 67 w 755"/>
                <a:gd name="T37" fmla="*/ 228 h 241"/>
                <a:gd name="T38" fmla="*/ 45 w 755"/>
                <a:gd name="T39" fmla="*/ 214 h 241"/>
                <a:gd name="T40" fmla="*/ 27 w 755"/>
                <a:gd name="T41" fmla="*/ 196 h 241"/>
                <a:gd name="T42" fmla="*/ 12 w 755"/>
                <a:gd name="T43" fmla="*/ 173 h 241"/>
                <a:gd name="T44" fmla="*/ 4 w 755"/>
                <a:gd name="T45" fmla="*/ 148 h 241"/>
                <a:gd name="T46" fmla="*/ 0 w 755"/>
                <a:gd name="T47" fmla="*/ 121 h 241"/>
                <a:gd name="T48" fmla="*/ 4 w 755"/>
                <a:gd name="T49" fmla="*/ 93 h 241"/>
                <a:gd name="T50" fmla="*/ 12 w 755"/>
                <a:gd name="T51" fmla="*/ 67 h 241"/>
                <a:gd name="T52" fmla="*/ 27 w 755"/>
                <a:gd name="T53" fmla="*/ 46 h 241"/>
                <a:gd name="T54" fmla="*/ 45 w 755"/>
                <a:gd name="T55" fmla="*/ 27 h 241"/>
                <a:gd name="T56" fmla="*/ 67 w 755"/>
                <a:gd name="T57" fmla="*/ 12 h 241"/>
                <a:gd name="T58" fmla="*/ 93 w 755"/>
                <a:gd name="T59" fmla="*/ 3 h 241"/>
                <a:gd name="T60" fmla="*/ 120 w 755"/>
                <a:gd name="T6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5" h="241">
                  <a:moveTo>
                    <a:pt x="120" y="0"/>
                  </a:moveTo>
                  <a:lnTo>
                    <a:pt x="635" y="0"/>
                  </a:lnTo>
                  <a:lnTo>
                    <a:pt x="663" y="3"/>
                  </a:lnTo>
                  <a:lnTo>
                    <a:pt x="688" y="12"/>
                  </a:lnTo>
                  <a:lnTo>
                    <a:pt x="710" y="27"/>
                  </a:lnTo>
                  <a:lnTo>
                    <a:pt x="729" y="46"/>
                  </a:lnTo>
                  <a:lnTo>
                    <a:pt x="743" y="67"/>
                  </a:lnTo>
                  <a:lnTo>
                    <a:pt x="751" y="93"/>
                  </a:lnTo>
                  <a:lnTo>
                    <a:pt x="755" y="121"/>
                  </a:lnTo>
                  <a:lnTo>
                    <a:pt x="751" y="148"/>
                  </a:lnTo>
                  <a:lnTo>
                    <a:pt x="743" y="173"/>
                  </a:lnTo>
                  <a:lnTo>
                    <a:pt x="729" y="196"/>
                  </a:lnTo>
                  <a:lnTo>
                    <a:pt x="710" y="214"/>
                  </a:lnTo>
                  <a:lnTo>
                    <a:pt x="688" y="228"/>
                  </a:lnTo>
                  <a:lnTo>
                    <a:pt x="663" y="237"/>
                  </a:lnTo>
                  <a:lnTo>
                    <a:pt x="635" y="241"/>
                  </a:lnTo>
                  <a:lnTo>
                    <a:pt x="120" y="241"/>
                  </a:lnTo>
                  <a:lnTo>
                    <a:pt x="93" y="237"/>
                  </a:lnTo>
                  <a:lnTo>
                    <a:pt x="67" y="228"/>
                  </a:lnTo>
                  <a:lnTo>
                    <a:pt x="45" y="214"/>
                  </a:lnTo>
                  <a:lnTo>
                    <a:pt x="27" y="196"/>
                  </a:lnTo>
                  <a:lnTo>
                    <a:pt x="12" y="173"/>
                  </a:lnTo>
                  <a:lnTo>
                    <a:pt x="4" y="148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2" y="67"/>
                  </a:lnTo>
                  <a:lnTo>
                    <a:pt x="27" y="46"/>
                  </a:lnTo>
                  <a:lnTo>
                    <a:pt x="45" y="27"/>
                  </a:lnTo>
                  <a:lnTo>
                    <a:pt x="67" y="12"/>
                  </a:lnTo>
                  <a:lnTo>
                    <a:pt x="93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7"/>
            <p:cNvSpPr>
              <a:spLocks noEditPoints="1"/>
            </p:cNvSpPr>
            <p:nvPr/>
          </p:nvSpPr>
          <p:spPr bwMode="auto">
            <a:xfrm>
              <a:off x="-1509" y="2024"/>
              <a:ext cx="627" cy="787"/>
            </a:xfrm>
            <a:custGeom>
              <a:avLst/>
              <a:gdLst>
                <a:gd name="T0" fmla="*/ 800 w 1881"/>
                <a:gd name="T1" fmla="*/ 214 h 2361"/>
                <a:gd name="T2" fmla="*/ 607 w 1881"/>
                <a:gd name="T3" fmla="*/ 280 h 2361"/>
                <a:gd name="T4" fmla="*/ 442 w 1881"/>
                <a:gd name="T5" fmla="*/ 394 h 2361"/>
                <a:gd name="T6" fmla="*/ 314 w 1881"/>
                <a:gd name="T7" fmla="*/ 549 h 2361"/>
                <a:gd name="T8" fmla="*/ 231 w 1881"/>
                <a:gd name="T9" fmla="*/ 733 h 2361"/>
                <a:gd name="T10" fmla="*/ 201 w 1881"/>
                <a:gd name="T11" fmla="*/ 940 h 2361"/>
                <a:gd name="T12" fmla="*/ 228 w 1881"/>
                <a:gd name="T13" fmla="*/ 1117 h 2361"/>
                <a:gd name="T14" fmla="*/ 294 w 1881"/>
                <a:gd name="T15" fmla="*/ 1303 h 2361"/>
                <a:gd name="T16" fmla="*/ 387 w 1881"/>
                <a:gd name="T17" fmla="*/ 1500 h 2361"/>
                <a:gd name="T18" fmla="*/ 503 w 1881"/>
                <a:gd name="T19" fmla="*/ 1736 h 2361"/>
                <a:gd name="T20" fmla="*/ 611 w 1881"/>
                <a:gd name="T21" fmla="*/ 1998 h 2361"/>
                <a:gd name="T22" fmla="*/ 659 w 1881"/>
                <a:gd name="T23" fmla="*/ 2124 h 2361"/>
                <a:gd name="T24" fmla="*/ 712 w 1881"/>
                <a:gd name="T25" fmla="*/ 2157 h 2361"/>
                <a:gd name="T26" fmla="*/ 1168 w 1881"/>
                <a:gd name="T27" fmla="*/ 2157 h 2361"/>
                <a:gd name="T28" fmla="*/ 1222 w 1881"/>
                <a:gd name="T29" fmla="*/ 2123 h 2361"/>
                <a:gd name="T30" fmla="*/ 1269 w 1881"/>
                <a:gd name="T31" fmla="*/ 1994 h 2361"/>
                <a:gd name="T32" fmla="*/ 1380 w 1881"/>
                <a:gd name="T33" fmla="*/ 1727 h 2361"/>
                <a:gd name="T34" fmla="*/ 1465 w 1881"/>
                <a:gd name="T35" fmla="*/ 1555 h 2361"/>
                <a:gd name="T36" fmla="*/ 1560 w 1881"/>
                <a:gd name="T37" fmla="*/ 1360 h 2361"/>
                <a:gd name="T38" fmla="*/ 1636 w 1881"/>
                <a:gd name="T39" fmla="*/ 1174 h 2361"/>
                <a:gd name="T40" fmla="*/ 1677 w 1881"/>
                <a:gd name="T41" fmla="*/ 997 h 2361"/>
                <a:gd name="T42" fmla="*/ 1667 w 1881"/>
                <a:gd name="T43" fmla="*/ 800 h 2361"/>
                <a:gd name="T44" fmla="*/ 1601 w 1881"/>
                <a:gd name="T45" fmla="*/ 607 h 2361"/>
                <a:gd name="T46" fmla="*/ 1487 w 1881"/>
                <a:gd name="T47" fmla="*/ 441 h 2361"/>
                <a:gd name="T48" fmla="*/ 1332 w 1881"/>
                <a:gd name="T49" fmla="*/ 314 h 2361"/>
                <a:gd name="T50" fmla="*/ 1148 w 1881"/>
                <a:gd name="T51" fmla="*/ 230 h 2361"/>
                <a:gd name="T52" fmla="*/ 941 w 1881"/>
                <a:gd name="T53" fmla="*/ 201 h 2361"/>
                <a:gd name="T54" fmla="*/ 1101 w 1881"/>
                <a:gd name="T55" fmla="*/ 13 h 2361"/>
                <a:gd name="T56" fmla="*/ 1325 w 1881"/>
                <a:gd name="T57" fmla="*/ 81 h 2361"/>
                <a:gd name="T58" fmla="*/ 1520 w 1881"/>
                <a:gd name="T59" fmla="*/ 200 h 2361"/>
                <a:gd name="T60" fmla="*/ 1681 w 1881"/>
                <a:gd name="T61" fmla="*/ 361 h 2361"/>
                <a:gd name="T62" fmla="*/ 1800 w 1881"/>
                <a:gd name="T63" fmla="*/ 557 h 2361"/>
                <a:gd name="T64" fmla="*/ 1868 w 1881"/>
                <a:gd name="T65" fmla="*/ 780 h 2361"/>
                <a:gd name="T66" fmla="*/ 1878 w 1881"/>
                <a:gd name="T67" fmla="*/ 1010 h 2361"/>
                <a:gd name="T68" fmla="*/ 1832 w 1881"/>
                <a:gd name="T69" fmla="*/ 1223 h 2361"/>
                <a:gd name="T70" fmla="*/ 1747 w 1881"/>
                <a:gd name="T71" fmla="*/ 1435 h 2361"/>
                <a:gd name="T72" fmla="*/ 1645 w 1881"/>
                <a:gd name="T73" fmla="*/ 1647 h 2361"/>
                <a:gd name="T74" fmla="*/ 1538 w 1881"/>
                <a:gd name="T75" fmla="*/ 1867 h 2361"/>
                <a:gd name="T76" fmla="*/ 1450 w 1881"/>
                <a:gd name="T77" fmla="*/ 2092 h 2361"/>
                <a:gd name="T78" fmla="*/ 1404 w 1881"/>
                <a:gd name="T79" fmla="*/ 2319 h 2361"/>
                <a:gd name="T80" fmla="*/ 1376 w 1881"/>
                <a:gd name="T81" fmla="*/ 2358 h 2361"/>
                <a:gd name="T82" fmla="*/ 505 w 1881"/>
                <a:gd name="T83" fmla="*/ 2358 h 2361"/>
                <a:gd name="T84" fmla="*/ 477 w 1881"/>
                <a:gd name="T85" fmla="*/ 2318 h 2361"/>
                <a:gd name="T86" fmla="*/ 431 w 1881"/>
                <a:gd name="T87" fmla="*/ 2097 h 2361"/>
                <a:gd name="T88" fmla="*/ 345 w 1881"/>
                <a:gd name="T89" fmla="*/ 1876 h 2361"/>
                <a:gd name="T90" fmla="*/ 239 w 1881"/>
                <a:gd name="T91" fmla="*/ 1658 h 2361"/>
                <a:gd name="T92" fmla="*/ 136 w 1881"/>
                <a:gd name="T93" fmla="*/ 1443 h 2361"/>
                <a:gd name="T94" fmla="*/ 50 w 1881"/>
                <a:gd name="T95" fmla="*/ 1226 h 2361"/>
                <a:gd name="T96" fmla="*/ 3 w 1881"/>
                <a:gd name="T97" fmla="*/ 1012 h 2361"/>
                <a:gd name="T98" fmla="*/ 13 w 1881"/>
                <a:gd name="T99" fmla="*/ 780 h 2361"/>
                <a:gd name="T100" fmla="*/ 81 w 1881"/>
                <a:gd name="T101" fmla="*/ 557 h 2361"/>
                <a:gd name="T102" fmla="*/ 200 w 1881"/>
                <a:gd name="T103" fmla="*/ 361 h 2361"/>
                <a:gd name="T104" fmla="*/ 361 w 1881"/>
                <a:gd name="T105" fmla="*/ 200 h 2361"/>
                <a:gd name="T106" fmla="*/ 558 w 1881"/>
                <a:gd name="T107" fmla="*/ 81 h 2361"/>
                <a:gd name="T108" fmla="*/ 780 w 1881"/>
                <a:gd name="T109" fmla="*/ 13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1" h="2361">
                  <a:moveTo>
                    <a:pt x="941" y="201"/>
                  </a:moveTo>
                  <a:lnTo>
                    <a:pt x="870" y="204"/>
                  </a:lnTo>
                  <a:lnTo>
                    <a:pt x="800" y="214"/>
                  </a:lnTo>
                  <a:lnTo>
                    <a:pt x="733" y="230"/>
                  </a:lnTo>
                  <a:lnTo>
                    <a:pt x="669" y="252"/>
                  </a:lnTo>
                  <a:lnTo>
                    <a:pt x="607" y="280"/>
                  </a:lnTo>
                  <a:lnTo>
                    <a:pt x="549" y="314"/>
                  </a:lnTo>
                  <a:lnTo>
                    <a:pt x="494" y="352"/>
                  </a:lnTo>
                  <a:lnTo>
                    <a:pt x="442" y="394"/>
                  </a:lnTo>
                  <a:lnTo>
                    <a:pt x="395" y="441"/>
                  </a:lnTo>
                  <a:lnTo>
                    <a:pt x="352" y="493"/>
                  </a:lnTo>
                  <a:lnTo>
                    <a:pt x="314" y="549"/>
                  </a:lnTo>
                  <a:lnTo>
                    <a:pt x="281" y="607"/>
                  </a:lnTo>
                  <a:lnTo>
                    <a:pt x="253" y="668"/>
                  </a:lnTo>
                  <a:lnTo>
                    <a:pt x="231" y="733"/>
                  </a:lnTo>
                  <a:lnTo>
                    <a:pt x="214" y="800"/>
                  </a:lnTo>
                  <a:lnTo>
                    <a:pt x="204" y="870"/>
                  </a:lnTo>
                  <a:lnTo>
                    <a:pt x="201" y="940"/>
                  </a:lnTo>
                  <a:lnTo>
                    <a:pt x="204" y="997"/>
                  </a:lnTo>
                  <a:lnTo>
                    <a:pt x="213" y="1056"/>
                  </a:lnTo>
                  <a:lnTo>
                    <a:pt x="228" y="1117"/>
                  </a:lnTo>
                  <a:lnTo>
                    <a:pt x="246" y="1177"/>
                  </a:lnTo>
                  <a:lnTo>
                    <a:pt x="268" y="1240"/>
                  </a:lnTo>
                  <a:lnTo>
                    <a:pt x="294" y="1303"/>
                  </a:lnTo>
                  <a:lnTo>
                    <a:pt x="323" y="1368"/>
                  </a:lnTo>
                  <a:lnTo>
                    <a:pt x="354" y="1434"/>
                  </a:lnTo>
                  <a:lnTo>
                    <a:pt x="387" y="1500"/>
                  </a:lnTo>
                  <a:lnTo>
                    <a:pt x="420" y="1567"/>
                  </a:lnTo>
                  <a:lnTo>
                    <a:pt x="461" y="1651"/>
                  </a:lnTo>
                  <a:lnTo>
                    <a:pt x="503" y="1736"/>
                  </a:lnTo>
                  <a:lnTo>
                    <a:pt x="542" y="1822"/>
                  </a:lnTo>
                  <a:lnTo>
                    <a:pt x="579" y="1910"/>
                  </a:lnTo>
                  <a:lnTo>
                    <a:pt x="611" y="1998"/>
                  </a:lnTo>
                  <a:lnTo>
                    <a:pt x="639" y="2086"/>
                  </a:lnTo>
                  <a:lnTo>
                    <a:pt x="647" y="2106"/>
                  </a:lnTo>
                  <a:lnTo>
                    <a:pt x="659" y="2124"/>
                  </a:lnTo>
                  <a:lnTo>
                    <a:pt x="675" y="2139"/>
                  </a:lnTo>
                  <a:lnTo>
                    <a:pt x="693" y="2150"/>
                  </a:lnTo>
                  <a:lnTo>
                    <a:pt x="712" y="2157"/>
                  </a:lnTo>
                  <a:lnTo>
                    <a:pt x="733" y="2160"/>
                  </a:lnTo>
                  <a:lnTo>
                    <a:pt x="1147" y="2160"/>
                  </a:lnTo>
                  <a:lnTo>
                    <a:pt x="1168" y="2157"/>
                  </a:lnTo>
                  <a:lnTo>
                    <a:pt x="1188" y="2150"/>
                  </a:lnTo>
                  <a:lnTo>
                    <a:pt x="1206" y="2139"/>
                  </a:lnTo>
                  <a:lnTo>
                    <a:pt x="1222" y="2123"/>
                  </a:lnTo>
                  <a:lnTo>
                    <a:pt x="1233" y="2106"/>
                  </a:lnTo>
                  <a:lnTo>
                    <a:pt x="1241" y="2086"/>
                  </a:lnTo>
                  <a:lnTo>
                    <a:pt x="1269" y="1994"/>
                  </a:lnTo>
                  <a:lnTo>
                    <a:pt x="1302" y="1904"/>
                  </a:lnTo>
                  <a:lnTo>
                    <a:pt x="1340" y="1816"/>
                  </a:lnTo>
                  <a:lnTo>
                    <a:pt x="1380" y="1727"/>
                  </a:lnTo>
                  <a:lnTo>
                    <a:pt x="1422" y="1641"/>
                  </a:lnTo>
                  <a:lnTo>
                    <a:pt x="1464" y="1556"/>
                  </a:lnTo>
                  <a:lnTo>
                    <a:pt x="1465" y="1555"/>
                  </a:lnTo>
                  <a:lnTo>
                    <a:pt x="1498" y="1489"/>
                  </a:lnTo>
                  <a:lnTo>
                    <a:pt x="1530" y="1424"/>
                  </a:lnTo>
                  <a:lnTo>
                    <a:pt x="1560" y="1360"/>
                  </a:lnTo>
                  <a:lnTo>
                    <a:pt x="1588" y="1297"/>
                  </a:lnTo>
                  <a:lnTo>
                    <a:pt x="1614" y="1235"/>
                  </a:lnTo>
                  <a:lnTo>
                    <a:pt x="1636" y="1174"/>
                  </a:lnTo>
                  <a:lnTo>
                    <a:pt x="1654" y="1113"/>
                  </a:lnTo>
                  <a:lnTo>
                    <a:pt x="1668" y="1055"/>
                  </a:lnTo>
                  <a:lnTo>
                    <a:pt x="1677" y="997"/>
                  </a:lnTo>
                  <a:lnTo>
                    <a:pt x="1680" y="940"/>
                  </a:lnTo>
                  <a:lnTo>
                    <a:pt x="1677" y="870"/>
                  </a:lnTo>
                  <a:lnTo>
                    <a:pt x="1667" y="800"/>
                  </a:lnTo>
                  <a:lnTo>
                    <a:pt x="1650" y="733"/>
                  </a:lnTo>
                  <a:lnTo>
                    <a:pt x="1629" y="668"/>
                  </a:lnTo>
                  <a:lnTo>
                    <a:pt x="1601" y="607"/>
                  </a:lnTo>
                  <a:lnTo>
                    <a:pt x="1567" y="549"/>
                  </a:lnTo>
                  <a:lnTo>
                    <a:pt x="1529" y="493"/>
                  </a:lnTo>
                  <a:lnTo>
                    <a:pt x="1487" y="441"/>
                  </a:lnTo>
                  <a:lnTo>
                    <a:pt x="1439" y="394"/>
                  </a:lnTo>
                  <a:lnTo>
                    <a:pt x="1387" y="352"/>
                  </a:lnTo>
                  <a:lnTo>
                    <a:pt x="1332" y="314"/>
                  </a:lnTo>
                  <a:lnTo>
                    <a:pt x="1274" y="280"/>
                  </a:lnTo>
                  <a:lnTo>
                    <a:pt x="1213" y="252"/>
                  </a:lnTo>
                  <a:lnTo>
                    <a:pt x="1148" y="230"/>
                  </a:lnTo>
                  <a:lnTo>
                    <a:pt x="1081" y="214"/>
                  </a:lnTo>
                  <a:lnTo>
                    <a:pt x="1011" y="204"/>
                  </a:lnTo>
                  <a:lnTo>
                    <a:pt x="941" y="201"/>
                  </a:lnTo>
                  <a:close/>
                  <a:moveTo>
                    <a:pt x="941" y="0"/>
                  </a:moveTo>
                  <a:lnTo>
                    <a:pt x="1022" y="3"/>
                  </a:lnTo>
                  <a:lnTo>
                    <a:pt x="1101" y="13"/>
                  </a:lnTo>
                  <a:lnTo>
                    <a:pt x="1178" y="30"/>
                  </a:lnTo>
                  <a:lnTo>
                    <a:pt x="1252" y="52"/>
                  </a:lnTo>
                  <a:lnTo>
                    <a:pt x="1325" y="81"/>
                  </a:lnTo>
                  <a:lnTo>
                    <a:pt x="1393" y="115"/>
                  </a:lnTo>
                  <a:lnTo>
                    <a:pt x="1459" y="155"/>
                  </a:lnTo>
                  <a:lnTo>
                    <a:pt x="1520" y="200"/>
                  </a:lnTo>
                  <a:lnTo>
                    <a:pt x="1578" y="249"/>
                  </a:lnTo>
                  <a:lnTo>
                    <a:pt x="1632" y="303"/>
                  </a:lnTo>
                  <a:lnTo>
                    <a:pt x="1681" y="361"/>
                  </a:lnTo>
                  <a:lnTo>
                    <a:pt x="1726" y="422"/>
                  </a:lnTo>
                  <a:lnTo>
                    <a:pt x="1765" y="488"/>
                  </a:lnTo>
                  <a:lnTo>
                    <a:pt x="1800" y="557"/>
                  </a:lnTo>
                  <a:lnTo>
                    <a:pt x="1829" y="628"/>
                  </a:lnTo>
                  <a:lnTo>
                    <a:pt x="1851" y="703"/>
                  </a:lnTo>
                  <a:lnTo>
                    <a:pt x="1868" y="780"/>
                  </a:lnTo>
                  <a:lnTo>
                    <a:pt x="1878" y="860"/>
                  </a:lnTo>
                  <a:lnTo>
                    <a:pt x="1881" y="940"/>
                  </a:lnTo>
                  <a:lnTo>
                    <a:pt x="1878" y="1010"/>
                  </a:lnTo>
                  <a:lnTo>
                    <a:pt x="1868" y="1081"/>
                  </a:lnTo>
                  <a:lnTo>
                    <a:pt x="1852" y="1152"/>
                  </a:lnTo>
                  <a:lnTo>
                    <a:pt x="1832" y="1223"/>
                  </a:lnTo>
                  <a:lnTo>
                    <a:pt x="1806" y="1295"/>
                  </a:lnTo>
                  <a:lnTo>
                    <a:pt x="1778" y="1365"/>
                  </a:lnTo>
                  <a:lnTo>
                    <a:pt x="1747" y="1435"/>
                  </a:lnTo>
                  <a:lnTo>
                    <a:pt x="1715" y="1506"/>
                  </a:lnTo>
                  <a:lnTo>
                    <a:pt x="1680" y="1576"/>
                  </a:lnTo>
                  <a:lnTo>
                    <a:pt x="1645" y="1647"/>
                  </a:lnTo>
                  <a:lnTo>
                    <a:pt x="1609" y="1719"/>
                  </a:lnTo>
                  <a:lnTo>
                    <a:pt x="1573" y="1793"/>
                  </a:lnTo>
                  <a:lnTo>
                    <a:pt x="1538" y="1867"/>
                  </a:lnTo>
                  <a:lnTo>
                    <a:pt x="1506" y="1942"/>
                  </a:lnTo>
                  <a:lnTo>
                    <a:pt x="1475" y="2016"/>
                  </a:lnTo>
                  <a:lnTo>
                    <a:pt x="1450" y="2092"/>
                  </a:lnTo>
                  <a:lnTo>
                    <a:pt x="1429" y="2167"/>
                  </a:lnTo>
                  <a:lnTo>
                    <a:pt x="1413" y="2243"/>
                  </a:lnTo>
                  <a:lnTo>
                    <a:pt x="1404" y="2319"/>
                  </a:lnTo>
                  <a:lnTo>
                    <a:pt x="1399" y="2336"/>
                  </a:lnTo>
                  <a:lnTo>
                    <a:pt x="1389" y="2349"/>
                  </a:lnTo>
                  <a:lnTo>
                    <a:pt x="1376" y="2358"/>
                  </a:lnTo>
                  <a:lnTo>
                    <a:pt x="1360" y="2361"/>
                  </a:lnTo>
                  <a:lnTo>
                    <a:pt x="522" y="2361"/>
                  </a:lnTo>
                  <a:lnTo>
                    <a:pt x="505" y="2358"/>
                  </a:lnTo>
                  <a:lnTo>
                    <a:pt x="492" y="2349"/>
                  </a:lnTo>
                  <a:lnTo>
                    <a:pt x="482" y="2336"/>
                  </a:lnTo>
                  <a:lnTo>
                    <a:pt x="477" y="2318"/>
                  </a:lnTo>
                  <a:lnTo>
                    <a:pt x="468" y="2245"/>
                  </a:lnTo>
                  <a:lnTo>
                    <a:pt x="452" y="2171"/>
                  </a:lnTo>
                  <a:lnTo>
                    <a:pt x="431" y="2097"/>
                  </a:lnTo>
                  <a:lnTo>
                    <a:pt x="406" y="2024"/>
                  </a:lnTo>
                  <a:lnTo>
                    <a:pt x="376" y="1950"/>
                  </a:lnTo>
                  <a:lnTo>
                    <a:pt x="345" y="1876"/>
                  </a:lnTo>
                  <a:lnTo>
                    <a:pt x="310" y="1803"/>
                  </a:lnTo>
                  <a:lnTo>
                    <a:pt x="275" y="1729"/>
                  </a:lnTo>
                  <a:lnTo>
                    <a:pt x="239" y="1658"/>
                  </a:lnTo>
                  <a:lnTo>
                    <a:pt x="204" y="1586"/>
                  </a:lnTo>
                  <a:lnTo>
                    <a:pt x="170" y="1515"/>
                  </a:lnTo>
                  <a:lnTo>
                    <a:pt x="136" y="1443"/>
                  </a:lnTo>
                  <a:lnTo>
                    <a:pt x="104" y="1371"/>
                  </a:lnTo>
                  <a:lnTo>
                    <a:pt x="76" y="1299"/>
                  </a:lnTo>
                  <a:lnTo>
                    <a:pt x="50" y="1226"/>
                  </a:lnTo>
                  <a:lnTo>
                    <a:pt x="29" y="1155"/>
                  </a:lnTo>
                  <a:lnTo>
                    <a:pt x="13" y="1083"/>
                  </a:lnTo>
                  <a:lnTo>
                    <a:pt x="3" y="1012"/>
                  </a:lnTo>
                  <a:lnTo>
                    <a:pt x="0" y="940"/>
                  </a:lnTo>
                  <a:lnTo>
                    <a:pt x="3" y="860"/>
                  </a:lnTo>
                  <a:lnTo>
                    <a:pt x="13" y="780"/>
                  </a:lnTo>
                  <a:lnTo>
                    <a:pt x="30" y="703"/>
                  </a:lnTo>
                  <a:lnTo>
                    <a:pt x="53" y="628"/>
                  </a:lnTo>
                  <a:lnTo>
                    <a:pt x="81" y="557"/>
                  </a:lnTo>
                  <a:lnTo>
                    <a:pt x="116" y="488"/>
                  </a:lnTo>
                  <a:lnTo>
                    <a:pt x="155" y="422"/>
                  </a:lnTo>
                  <a:lnTo>
                    <a:pt x="200" y="361"/>
                  </a:lnTo>
                  <a:lnTo>
                    <a:pt x="249" y="303"/>
                  </a:lnTo>
                  <a:lnTo>
                    <a:pt x="303" y="249"/>
                  </a:lnTo>
                  <a:lnTo>
                    <a:pt x="361" y="200"/>
                  </a:lnTo>
                  <a:lnTo>
                    <a:pt x="423" y="155"/>
                  </a:lnTo>
                  <a:lnTo>
                    <a:pt x="488" y="115"/>
                  </a:lnTo>
                  <a:lnTo>
                    <a:pt x="558" y="81"/>
                  </a:lnTo>
                  <a:lnTo>
                    <a:pt x="629" y="52"/>
                  </a:lnTo>
                  <a:lnTo>
                    <a:pt x="703" y="30"/>
                  </a:lnTo>
                  <a:lnTo>
                    <a:pt x="780" y="13"/>
                  </a:lnTo>
                  <a:lnTo>
                    <a:pt x="859" y="3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3064064" y="2167951"/>
            <a:ext cx="403531" cy="404800"/>
            <a:chOff x="3064064" y="2167951"/>
            <a:chExt cx="403531" cy="404800"/>
          </a:xfrm>
        </p:grpSpPr>
        <p:sp>
          <p:nvSpPr>
            <p:cNvPr id="44" name="object 38"/>
            <p:cNvSpPr/>
            <p:nvPr/>
          </p:nvSpPr>
          <p:spPr>
            <a:xfrm>
              <a:off x="3064064" y="2167951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3175239" y="2230931"/>
              <a:ext cx="192403" cy="295407"/>
              <a:chOff x="-2138363" y="1312863"/>
              <a:chExt cx="1885950" cy="2895600"/>
            </a:xfrm>
            <a:solidFill>
              <a:srgbClr val="565656"/>
            </a:solidFill>
          </p:grpSpPr>
          <p:sp>
            <p:nvSpPr>
              <p:cNvPr id="107" name="Freeform 23"/>
              <p:cNvSpPr>
                <a:spLocks/>
              </p:cNvSpPr>
              <p:nvPr/>
            </p:nvSpPr>
            <p:spPr bwMode="auto">
              <a:xfrm>
                <a:off x="-1960563" y="1312863"/>
                <a:ext cx="1079500" cy="909638"/>
              </a:xfrm>
              <a:custGeom>
                <a:avLst/>
                <a:gdLst>
                  <a:gd name="T0" fmla="*/ 750 w 1360"/>
                  <a:gd name="T1" fmla="*/ 3 h 1145"/>
                  <a:gd name="T2" fmla="*/ 881 w 1360"/>
                  <a:gd name="T3" fmla="*/ 31 h 1145"/>
                  <a:gd name="T4" fmla="*/ 1003 w 1360"/>
                  <a:gd name="T5" fmla="*/ 82 h 1145"/>
                  <a:gd name="T6" fmla="*/ 1112 w 1360"/>
                  <a:gd name="T7" fmla="*/ 155 h 1145"/>
                  <a:gd name="T8" fmla="*/ 1205 w 1360"/>
                  <a:gd name="T9" fmla="*/ 248 h 1145"/>
                  <a:gd name="T10" fmla="*/ 1278 w 1360"/>
                  <a:gd name="T11" fmla="*/ 355 h 1145"/>
                  <a:gd name="T12" fmla="*/ 1329 w 1360"/>
                  <a:gd name="T13" fmla="*/ 476 h 1145"/>
                  <a:gd name="T14" fmla="*/ 1357 w 1360"/>
                  <a:gd name="T15" fmla="*/ 609 h 1145"/>
                  <a:gd name="T16" fmla="*/ 1357 w 1360"/>
                  <a:gd name="T17" fmla="*/ 738 h 1145"/>
                  <a:gd name="T18" fmla="*/ 1336 w 1360"/>
                  <a:gd name="T19" fmla="*/ 856 h 1145"/>
                  <a:gd name="T20" fmla="*/ 1295 w 1360"/>
                  <a:gd name="T21" fmla="*/ 967 h 1145"/>
                  <a:gd name="T22" fmla="*/ 1235 w 1360"/>
                  <a:gd name="T23" fmla="*/ 1070 h 1145"/>
                  <a:gd name="T24" fmla="*/ 1185 w 1360"/>
                  <a:gd name="T25" fmla="*/ 1130 h 1145"/>
                  <a:gd name="T26" fmla="*/ 1155 w 1360"/>
                  <a:gd name="T27" fmla="*/ 1143 h 1145"/>
                  <a:gd name="T28" fmla="*/ 1122 w 1360"/>
                  <a:gd name="T29" fmla="*/ 1143 h 1145"/>
                  <a:gd name="T30" fmla="*/ 1090 w 1360"/>
                  <a:gd name="T31" fmla="*/ 1126 h 1145"/>
                  <a:gd name="T32" fmla="*/ 1066 w 1360"/>
                  <a:gd name="T33" fmla="*/ 1093 h 1145"/>
                  <a:gd name="T34" fmla="*/ 1063 w 1360"/>
                  <a:gd name="T35" fmla="*/ 1055 h 1145"/>
                  <a:gd name="T36" fmla="*/ 1081 w 1360"/>
                  <a:gd name="T37" fmla="*/ 1018 h 1145"/>
                  <a:gd name="T38" fmla="*/ 1141 w 1360"/>
                  <a:gd name="T39" fmla="*/ 931 h 1145"/>
                  <a:gd name="T40" fmla="*/ 1182 w 1360"/>
                  <a:gd name="T41" fmla="*/ 835 h 1145"/>
                  <a:gd name="T42" fmla="*/ 1203 w 1360"/>
                  <a:gd name="T43" fmla="*/ 732 h 1145"/>
                  <a:gd name="T44" fmla="*/ 1203 w 1360"/>
                  <a:gd name="T45" fmla="*/ 621 h 1145"/>
                  <a:gd name="T46" fmla="*/ 1179 w 1360"/>
                  <a:gd name="T47" fmla="*/ 513 h 1145"/>
                  <a:gd name="T48" fmla="*/ 1134 w 1360"/>
                  <a:gd name="T49" fmla="*/ 413 h 1145"/>
                  <a:gd name="T50" fmla="*/ 1070 w 1360"/>
                  <a:gd name="T51" fmla="*/ 327 h 1145"/>
                  <a:gd name="T52" fmla="*/ 990 w 1360"/>
                  <a:gd name="T53" fmla="*/ 255 h 1145"/>
                  <a:gd name="T54" fmla="*/ 897 w 1360"/>
                  <a:gd name="T55" fmla="*/ 200 h 1145"/>
                  <a:gd name="T56" fmla="*/ 793 w 1360"/>
                  <a:gd name="T57" fmla="*/ 166 h 1145"/>
                  <a:gd name="T58" fmla="*/ 680 w 1360"/>
                  <a:gd name="T59" fmla="*/ 154 h 1145"/>
                  <a:gd name="T60" fmla="*/ 567 w 1360"/>
                  <a:gd name="T61" fmla="*/ 166 h 1145"/>
                  <a:gd name="T62" fmla="*/ 463 w 1360"/>
                  <a:gd name="T63" fmla="*/ 200 h 1145"/>
                  <a:gd name="T64" fmla="*/ 370 w 1360"/>
                  <a:gd name="T65" fmla="*/ 255 h 1145"/>
                  <a:gd name="T66" fmla="*/ 290 w 1360"/>
                  <a:gd name="T67" fmla="*/ 327 h 1145"/>
                  <a:gd name="T68" fmla="*/ 226 w 1360"/>
                  <a:gd name="T69" fmla="*/ 413 h 1145"/>
                  <a:gd name="T70" fmla="*/ 181 w 1360"/>
                  <a:gd name="T71" fmla="*/ 513 h 1145"/>
                  <a:gd name="T72" fmla="*/ 157 w 1360"/>
                  <a:gd name="T73" fmla="*/ 621 h 1145"/>
                  <a:gd name="T74" fmla="*/ 157 w 1360"/>
                  <a:gd name="T75" fmla="*/ 732 h 1145"/>
                  <a:gd name="T76" fmla="*/ 178 w 1360"/>
                  <a:gd name="T77" fmla="*/ 835 h 1145"/>
                  <a:gd name="T78" fmla="*/ 219 w 1360"/>
                  <a:gd name="T79" fmla="*/ 931 h 1145"/>
                  <a:gd name="T80" fmla="*/ 279 w 1360"/>
                  <a:gd name="T81" fmla="*/ 1018 h 1145"/>
                  <a:gd name="T82" fmla="*/ 297 w 1360"/>
                  <a:gd name="T83" fmla="*/ 1055 h 1145"/>
                  <a:gd name="T84" fmla="*/ 293 w 1360"/>
                  <a:gd name="T85" fmla="*/ 1093 h 1145"/>
                  <a:gd name="T86" fmla="*/ 270 w 1360"/>
                  <a:gd name="T87" fmla="*/ 1126 h 1145"/>
                  <a:gd name="T88" fmla="*/ 233 w 1360"/>
                  <a:gd name="T89" fmla="*/ 1143 h 1145"/>
                  <a:gd name="T90" fmla="*/ 195 w 1360"/>
                  <a:gd name="T91" fmla="*/ 1141 h 1145"/>
                  <a:gd name="T92" fmla="*/ 161 w 1360"/>
                  <a:gd name="T93" fmla="*/ 1118 h 1145"/>
                  <a:gd name="T94" fmla="*/ 93 w 1360"/>
                  <a:gd name="T95" fmla="*/ 1020 h 1145"/>
                  <a:gd name="T96" fmla="*/ 42 w 1360"/>
                  <a:gd name="T97" fmla="*/ 912 h 1145"/>
                  <a:gd name="T98" fmla="*/ 11 w 1360"/>
                  <a:gd name="T99" fmla="*/ 798 h 1145"/>
                  <a:gd name="T100" fmla="*/ 0 w 1360"/>
                  <a:gd name="T101" fmla="*/ 679 h 1145"/>
                  <a:gd name="T102" fmla="*/ 14 w 1360"/>
                  <a:gd name="T103" fmla="*/ 542 h 1145"/>
                  <a:gd name="T104" fmla="*/ 54 w 1360"/>
                  <a:gd name="T105" fmla="*/ 415 h 1145"/>
                  <a:gd name="T106" fmla="*/ 116 w 1360"/>
                  <a:gd name="T107" fmla="*/ 300 h 1145"/>
                  <a:gd name="T108" fmla="*/ 199 w 1360"/>
                  <a:gd name="T109" fmla="*/ 199 h 1145"/>
                  <a:gd name="T110" fmla="*/ 300 w 1360"/>
                  <a:gd name="T111" fmla="*/ 116 h 1145"/>
                  <a:gd name="T112" fmla="*/ 416 w 1360"/>
                  <a:gd name="T113" fmla="*/ 53 h 1145"/>
                  <a:gd name="T114" fmla="*/ 544 w 1360"/>
                  <a:gd name="T115" fmla="*/ 13 h 1145"/>
                  <a:gd name="T116" fmla="*/ 680 w 1360"/>
                  <a:gd name="T117" fmla="*/ 0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0" h="1145">
                    <a:moveTo>
                      <a:pt x="680" y="0"/>
                    </a:moveTo>
                    <a:lnTo>
                      <a:pt x="750" y="3"/>
                    </a:lnTo>
                    <a:lnTo>
                      <a:pt x="817" y="13"/>
                    </a:lnTo>
                    <a:lnTo>
                      <a:pt x="881" y="31"/>
                    </a:lnTo>
                    <a:lnTo>
                      <a:pt x="945" y="53"/>
                    </a:lnTo>
                    <a:lnTo>
                      <a:pt x="1003" y="82"/>
                    </a:lnTo>
                    <a:lnTo>
                      <a:pt x="1060" y="116"/>
                    </a:lnTo>
                    <a:lnTo>
                      <a:pt x="1112" y="155"/>
                    </a:lnTo>
                    <a:lnTo>
                      <a:pt x="1161" y="199"/>
                    </a:lnTo>
                    <a:lnTo>
                      <a:pt x="1205" y="248"/>
                    </a:lnTo>
                    <a:lnTo>
                      <a:pt x="1244" y="300"/>
                    </a:lnTo>
                    <a:lnTo>
                      <a:pt x="1278" y="355"/>
                    </a:lnTo>
                    <a:lnTo>
                      <a:pt x="1307" y="415"/>
                    </a:lnTo>
                    <a:lnTo>
                      <a:pt x="1329" y="476"/>
                    </a:lnTo>
                    <a:lnTo>
                      <a:pt x="1345" y="542"/>
                    </a:lnTo>
                    <a:lnTo>
                      <a:pt x="1357" y="609"/>
                    </a:lnTo>
                    <a:lnTo>
                      <a:pt x="1360" y="679"/>
                    </a:lnTo>
                    <a:lnTo>
                      <a:pt x="1357" y="738"/>
                    </a:lnTo>
                    <a:lnTo>
                      <a:pt x="1349" y="798"/>
                    </a:lnTo>
                    <a:lnTo>
                      <a:pt x="1336" y="856"/>
                    </a:lnTo>
                    <a:lnTo>
                      <a:pt x="1318" y="913"/>
                    </a:lnTo>
                    <a:lnTo>
                      <a:pt x="1295" y="967"/>
                    </a:lnTo>
                    <a:lnTo>
                      <a:pt x="1267" y="1020"/>
                    </a:lnTo>
                    <a:lnTo>
                      <a:pt x="1235" y="1070"/>
                    </a:lnTo>
                    <a:lnTo>
                      <a:pt x="1198" y="1118"/>
                    </a:lnTo>
                    <a:lnTo>
                      <a:pt x="1185" y="1130"/>
                    </a:lnTo>
                    <a:lnTo>
                      <a:pt x="1170" y="1139"/>
                    </a:lnTo>
                    <a:lnTo>
                      <a:pt x="1155" y="1143"/>
                    </a:lnTo>
                    <a:lnTo>
                      <a:pt x="1139" y="1145"/>
                    </a:lnTo>
                    <a:lnTo>
                      <a:pt x="1122" y="1143"/>
                    </a:lnTo>
                    <a:lnTo>
                      <a:pt x="1105" y="1136"/>
                    </a:lnTo>
                    <a:lnTo>
                      <a:pt x="1090" y="1126"/>
                    </a:lnTo>
                    <a:lnTo>
                      <a:pt x="1075" y="1111"/>
                    </a:lnTo>
                    <a:lnTo>
                      <a:pt x="1066" y="1093"/>
                    </a:lnTo>
                    <a:lnTo>
                      <a:pt x="1063" y="1075"/>
                    </a:lnTo>
                    <a:lnTo>
                      <a:pt x="1063" y="1055"/>
                    </a:lnTo>
                    <a:lnTo>
                      <a:pt x="1070" y="1036"/>
                    </a:lnTo>
                    <a:lnTo>
                      <a:pt x="1081" y="1018"/>
                    </a:lnTo>
                    <a:lnTo>
                      <a:pt x="1113" y="976"/>
                    </a:lnTo>
                    <a:lnTo>
                      <a:pt x="1141" y="931"/>
                    </a:lnTo>
                    <a:lnTo>
                      <a:pt x="1164" y="884"/>
                    </a:lnTo>
                    <a:lnTo>
                      <a:pt x="1182" y="835"/>
                    </a:lnTo>
                    <a:lnTo>
                      <a:pt x="1195" y="784"/>
                    </a:lnTo>
                    <a:lnTo>
                      <a:pt x="1203" y="732"/>
                    </a:lnTo>
                    <a:lnTo>
                      <a:pt x="1206" y="679"/>
                    </a:lnTo>
                    <a:lnTo>
                      <a:pt x="1203" y="621"/>
                    </a:lnTo>
                    <a:lnTo>
                      <a:pt x="1194" y="566"/>
                    </a:lnTo>
                    <a:lnTo>
                      <a:pt x="1179" y="513"/>
                    </a:lnTo>
                    <a:lnTo>
                      <a:pt x="1159" y="462"/>
                    </a:lnTo>
                    <a:lnTo>
                      <a:pt x="1134" y="413"/>
                    </a:lnTo>
                    <a:lnTo>
                      <a:pt x="1104" y="368"/>
                    </a:lnTo>
                    <a:lnTo>
                      <a:pt x="1070" y="327"/>
                    </a:lnTo>
                    <a:lnTo>
                      <a:pt x="1032" y="289"/>
                    </a:lnTo>
                    <a:lnTo>
                      <a:pt x="990" y="255"/>
                    </a:lnTo>
                    <a:lnTo>
                      <a:pt x="946" y="226"/>
                    </a:lnTo>
                    <a:lnTo>
                      <a:pt x="897" y="200"/>
                    </a:lnTo>
                    <a:lnTo>
                      <a:pt x="846" y="180"/>
                    </a:lnTo>
                    <a:lnTo>
                      <a:pt x="793" y="166"/>
                    </a:lnTo>
                    <a:lnTo>
                      <a:pt x="737" y="157"/>
                    </a:lnTo>
                    <a:lnTo>
                      <a:pt x="680" y="154"/>
                    </a:lnTo>
                    <a:lnTo>
                      <a:pt x="623" y="157"/>
                    </a:lnTo>
                    <a:lnTo>
                      <a:pt x="567" y="166"/>
                    </a:lnTo>
                    <a:lnTo>
                      <a:pt x="514" y="180"/>
                    </a:lnTo>
                    <a:lnTo>
                      <a:pt x="463" y="200"/>
                    </a:lnTo>
                    <a:lnTo>
                      <a:pt x="415" y="226"/>
                    </a:lnTo>
                    <a:lnTo>
                      <a:pt x="370" y="255"/>
                    </a:lnTo>
                    <a:lnTo>
                      <a:pt x="328" y="289"/>
                    </a:lnTo>
                    <a:lnTo>
                      <a:pt x="290" y="327"/>
                    </a:lnTo>
                    <a:lnTo>
                      <a:pt x="256" y="368"/>
                    </a:lnTo>
                    <a:lnTo>
                      <a:pt x="226" y="413"/>
                    </a:lnTo>
                    <a:lnTo>
                      <a:pt x="201" y="462"/>
                    </a:lnTo>
                    <a:lnTo>
                      <a:pt x="181" y="513"/>
                    </a:lnTo>
                    <a:lnTo>
                      <a:pt x="166" y="566"/>
                    </a:lnTo>
                    <a:lnTo>
                      <a:pt x="157" y="621"/>
                    </a:lnTo>
                    <a:lnTo>
                      <a:pt x="154" y="679"/>
                    </a:lnTo>
                    <a:lnTo>
                      <a:pt x="157" y="732"/>
                    </a:lnTo>
                    <a:lnTo>
                      <a:pt x="165" y="784"/>
                    </a:lnTo>
                    <a:lnTo>
                      <a:pt x="178" y="835"/>
                    </a:lnTo>
                    <a:lnTo>
                      <a:pt x="196" y="884"/>
                    </a:lnTo>
                    <a:lnTo>
                      <a:pt x="219" y="931"/>
                    </a:lnTo>
                    <a:lnTo>
                      <a:pt x="247" y="976"/>
                    </a:lnTo>
                    <a:lnTo>
                      <a:pt x="279" y="1018"/>
                    </a:lnTo>
                    <a:lnTo>
                      <a:pt x="290" y="1036"/>
                    </a:lnTo>
                    <a:lnTo>
                      <a:pt x="297" y="1055"/>
                    </a:lnTo>
                    <a:lnTo>
                      <a:pt x="298" y="1075"/>
                    </a:lnTo>
                    <a:lnTo>
                      <a:pt x="293" y="1093"/>
                    </a:lnTo>
                    <a:lnTo>
                      <a:pt x="284" y="1111"/>
                    </a:lnTo>
                    <a:lnTo>
                      <a:pt x="270" y="1126"/>
                    </a:lnTo>
                    <a:lnTo>
                      <a:pt x="253" y="1138"/>
                    </a:lnTo>
                    <a:lnTo>
                      <a:pt x="233" y="1143"/>
                    </a:lnTo>
                    <a:lnTo>
                      <a:pt x="215" y="1144"/>
                    </a:lnTo>
                    <a:lnTo>
                      <a:pt x="195" y="1141"/>
                    </a:lnTo>
                    <a:lnTo>
                      <a:pt x="177" y="1131"/>
                    </a:lnTo>
                    <a:lnTo>
                      <a:pt x="161" y="1118"/>
                    </a:lnTo>
                    <a:lnTo>
                      <a:pt x="125" y="1070"/>
                    </a:lnTo>
                    <a:lnTo>
                      <a:pt x="93" y="1020"/>
                    </a:lnTo>
                    <a:lnTo>
                      <a:pt x="65" y="967"/>
                    </a:lnTo>
                    <a:lnTo>
                      <a:pt x="42" y="912"/>
                    </a:lnTo>
                    <a:lnTo>
                      <a:pt x="24" y="856"/>
                    </a:lnTo>
                    <a:lnTo>
                      <a:pt x="11" y="798"/>
                    </a:lnTo>
                    <a:lnTo>
                      <a:pt x="3" y="738"/>
                    </a:lnTo>
                    <a:lnTo>
                      <a:pt x="0" y="679"/>
                    </a:lnTo>
                    <a:lnTo>
                      <a:pt x="4" y="609"/>
                    </a:lnTo>
                    <a:lnTo>
                      <a:pt x="14" y="542"/>
                    </a:lnTo>
                    <a:lnTo>
                      <a:pt x="31" y="476"/>
                    </a:lnTo>
                    <a:lnTo>
                      <a:pt x="54" y="415"/>
                    </a:lnTo>
                    <a:lnTo>
                      <a:pt x="83" y="355"/>
                    </a:lnTo>
                    <a:lnTo>
                      <a:pt x="116" y="300"/>
                    </a:lnTo>
                    <a:lnTo>
                      <a:pt x="156" y="248"/>
                    </a:lnTo>
                    <a:lnTo>
                      <a:pt x="199" y="199"/>
                    </a:lnTo>
                    <a:lnTo>
                      <a:pt x="248" y="155"/>
                    </a:lnTo>
                    <a:lnTo>
                      <a:pt x="300" y="116"/>
                    </a:lnTo>
                    <a:lnTo>
                      <a:pt x="356" y="82"/>
                    </a:lnTo>
                    <a:lnTo>
                      <a:pt x="416" y="53"/>
                    </a:lnTo>
                    <a:lnTo>
                      <a:pt x="478" y="31"/>
                    </a:lnTo>
                    <a:lnTo>
                      <a:pt x="544" y="13"/>
                    </a:lnTo>
                    <a:lnTo>
                      <a:pt x="611" y="3"/>
                    </a:lnTo>
                    <a:lnTo>
                      <a:pt x="6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auto">
              <a:xfrm>
                <a:off x="-1709738" y="1563688"/>
                <a:ext cx="577850" cy="369888"/>
              </a:xfrm>
              <a:custGeom>
                <a:avLst/>
                <a:gdLst>
                  <a:gd name="T0" fmla="*/ 363 w 726"/>
                  <a:gd name="T1" fmla="*/ 0 h 466"/>
                  <a:gd name="T2" fmla="*/ 413 w 726"/>
                  <a:gd name="T3" fmla="*/ 3 h 466"/>
                  <a:gd name="T4" fmla="*/ 459 w 726"/>
                  <a:gd name="T5" fmla="*/ 12 h 466"/>
                  <a:gd name="T6" fmla="*/ 505 w 726"/>
                  <a:gd name="T7" fmla="*/ 28 h 466"/>
                  <a:gd name="T8" fmla="*/ 547 w 726"/>
                  <a:gd name="T9" fmla="*/ 49 h 466"/>
                  <a:gd name="T10" fmla="*/ 585 w 726"/>
                  <a:gd name="T11" fmla="*/ 75 h 466"/>
                  <a:gd name="T12" fmla="*/ 620 w 726"/>
                  <a:gd name="T13" fmla="*/ 106 h 466"/>
                  <a:gd name="T14" fmla="*/ 651 w 726"/>
                  <a:gd name="T15" fmla="*/ 141 h 466"/>
                  <a:gd name="T16" fmla="*/ 676 w 726"/>
                  <a:gd name="T17" fmla="*/ 179 h 466"/>
                  <a:gd name="T18" fmla="*/ 697 w 726"/>
                  <a:gd name="T19" fmla="*/ 221 h 466"/>
                  <a:gd name="T20" fmla="*/ 714 w 726"/>
                  <a:gd name="T21" fmla="*/ 265 h 466"/>
                  <a:gd name="T22" fmla="*/ 723 w 726"/>
                  <a:gd name="T23" fmla="*/ 313 h 466"/>
                  <a:gd name="T24" fmla="*/ 726 w 726"/>
                  <a:gd name="T25" fmla="*/ 363 h 466"/>
                  <a:gd name="T26" fmla="*/ 725 w 726"/>
                  <a:gd name="T27" fmla="*/ 398 h 466"/>
                  <a:gd name="T28" fmla="*/ 719 w 726"/>
                  <a:gd name="T29" fmla="*/ 432 h 466"/>
                  <a:gd name="T30" fmla="*/ 712 w 726"/>
                  <a:gd name="T31" fmla="*/ 466 h 466"/>
                  <a:gd name="T32" fmla="*/ 695 w 726"/>
                  <a:gd name="T33" fmla="*/ 422 h 466"/>
                  <a:gd name="T34" fmla="*/ 674 w 726"/>
                  <a:gd name="T35" fmla="*/ 382 h 466"/>
                  <a:gd name="T36" fmla="*/ 647 w 726"/>
                  <a:gd name="T37" fmla="*/ 344 h 466"/>
                  <a:gd name="T38" fmla="*/ 618 w 726"/>
                  <a:gd name="T39" fmla="*/ 311 h 466"/>
                  <a:gd name="T40" fmla="*/ 583 w 726"/>
                  <a:gd name="T41" fmla="*/ 282 h 466"/>
                  <a:gd name="T42" fmla="*/ 544 w 726"/>
                  <a:gd name="T43" fmla="*/ 258 h 466"/>
                  <a:gd name="T44" fmla="*/ 503 w 726"/>
                  <a:gd name="T45" fmla="*/ 238 h 466"/>
                  <a:gd name="T46" fmla="*/ 458 w 726"/>
                  <a:gd name="T47" fmla="*/ 223 h 466"/>
                  <a:gd name="T48" fmla="*/ 410 w 726"/>
                  <a:gd name="T49" fmla="*/ 215 h 466"/>
                  <a:gd name="T50" fmla="*/ 361 w 726"/>
                  <a:gd name="T51" fmla="*/ 211 h 466"/>
                  <a:gd name="T52" fmla="*/ 312 w 726"/>
                  <a:gd name="T53" fmla="*/ 215 h 466"/>
                  <a:gd name="T54" fmla="*/ 265 w 726"/>
                  <a:gd name="T55" fmla="*/ 223 h 466"/>
                  <a:gd name="T56" fmla="*/ 221 w 726"/>
                  <a:gd name="T57" fmla="*/ 237 h 466"/>
                  <a:gd name="T58" fmla="*/ 180 w 726"/>
                  <a:gd name="T59" fmla="*/ 257 h 466"/>
                  <a:gd name="T60" fmla="*/ 141 w 726"/>
                  <a:gd name="T61" fmla="*/ 280 h 466"/>
                  <a:gd name="T62" fmla="*/ 107 w 726"/>
                  <a:gd name="T63" fmla="*/ 309 h 466"/>
                  <a:gd name="T64" fmla="*/ 77 w 726"/>
                  <a:gd name="T65" fmla="*/ 341 h 466"/>
                  <a:gd name="T66" fmla="*/ 50 w 726"/>
                  <a:gd name="T67" fmla="*/ 377 h 466"/>
                  <a:gd name="T68" fmla="*/ 29 w 726"/>
                  <a:gd name="T69" fmla="*/ 417 h 466"/>
                  <a:gd name="T70" fmla="*/ 13 w 726"/>
                  <a:gd name="T71" fmla="*/ 459 h 466"/>
                  <a:gd name="T72" fmla="*/ 3 w 726"/>
                  <a:gd name="T73" fmla="*/ 411 h 466"/>
                  <a:gd name="T74" fmla="*/ 0 w 726"/>
                  <a:gd name="T75" fmla="*/ 363 h 466"/>
                  <a:gd name="T76" fmla="*/ 3 w 726"/>
                  <a:gd name="T77" fmla="*/ 313 h 466"/>
                  <a:gd name="T78" fmla="*/ 13 w 726"/>
                  <a:gd name="T79" fmla="*/ 265 h 466"/>
                  <a:gd name="T80" fmla="*/ 28 w 726"/>
                  <a:gd name="T81" fmla="*/ 221 h 466"/>
                  <a:gd name="T82" fmla="*/ 49 w 726"/>
                  <a:gd name="T83" fmla="*/ 179 h 466"/>
                  <a:gd name="T84" fmla="*/ 75 w 726"/>
                  <a:gd name="T85" fmla="*/ 141 h 466"/>
                  <a:gd name="T86" fmla="*/ 106 w 726"/>
                  <a:gd name="T87" fmla="*/ 106 h 466"/>
                  <a:gd name="T88" fmla="*/ 141 w 726"/>
                  <a:gd name="T89" fmla="*/ 75 h 466"/>
                  <a:gd name="T90" fmla="*/ 180 w 726"/>
                  <a:gd name="T91" fmla="*/ 49 h 466"/>
                  <a:gd name="T92" fmla="*/ 221 w 726"/>
                  <a:gd name="T93" fmla="*/ 28 h 466"/>
                  <a:gd name="T94" fmla="*/ 266 w 726"/>
                  <a:gd name="T95" fmla="*/ 12 h 466"/>
                  <a:gd name="T96" fmla="*/ 314 w 726"/>
                  <a:gd name="T97" fmla="*/ 3 h 466"/>
                  <a:gd name="T98" fmla="*/ 363 w 726"/>
                  <a:gd name="T9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6" h="466">
                    <a:moveTo>
                      <a:pt x="363" y="0"/>
                    </a:moveTo>
                    <a:lnTo>
                      <a:pt x="413" y="3"/>
                    </a:lnTo>
                    <a:lnTo>
                      <a:pt x="459" y="12"/>
                    </a:lnTo>
                    <a:lnTo>
                      <a:pt x="505" y="28"/>
                    </a:lnTo>
                    <a:lnTo>
                      <a:pt x="547" y="49"/>
                    </a:lnTo>
                    <a:lnTo>
                      <a:pt x="585" y="75"/>
                    </a:lnTo>
                    <a:lnTo>
                      <a:pt x="620" y="106"/>
                    </a:lnTo>
                    <a:lnTo>
                      <a:pt x="651" y="141"/>
                    </a:lnTo>
                    <a:lnTo>
                      <a:pt x="676" y="179"/>
                    </a:lnTo>
                    <a:lnTo>
                      <a:pt x="697" y="221"/>
                    </a:lnTo>
                    <a:lnTo>
                      <a:pt x="714" y="265"/>
                    </a:lnTo>
                    <a:lnTo>
                      <a:pt x="723" y="313"/>
                    </a:lnTo>
                    <a:lnTo>
                      <a:pt x="726" y="363"/>
                    </a:lnTo>
                    <a:lnTo>
                      <a:pt x="725" y="398"/>
                    </a:lnTo>
                    <a:lnTo>
                      <a:pt x="719" y="432"/>
                    </a:lnTo>
                    <a:lnTo>
                      <a:pt x="712" y="466"/>
                    </a:lnTo>
                    <a:lnTo>
                      <a:pt x="695" y="422"/>
                    </a:lnTo>
                    <a:lnTo>
                      <a:pt x="674" y="382"/>
                    </a:lnTo>
                    <a:lnTo>
                      <a:pt x="647" y="344"/>
                    </a:lnTo>
                    <a:lnTo>
                      <a:pt x="618" y="311"/>
                    </a:lnTo>
                    <a:lnTo>
                      <a:pt x="583" y="282"/>
                    </a:lnTo>
                    <a:lnTo>
                      <a:pt x="544" y="258"/>
                    </a:lnTo>
                    <a:lnTo>
                      <a:pt x="503" y="238"/>
                    </a:lnTo>
                    <a:lnTo>
                      <a:pt x="458" y="223"/>
                    </a:lnTo>
                    <a:lnTo>
                      <a:pt x="410" y="215"/>
                    </a:lnTo>
                    <a:lnTo>
                      <a:pt x="361" y="211"/>
                    </a:lnTo>
                    <a:lnTo>
                      <a:pt x="312" y="215"/>
                    </a:lnTo>
                    <a:lnTo>
                      <a:pt x="265" y="223"/>
                    </a:lnTo>
                    <a:lnTo>
                      <a:pt x="221" y="237"/>
                    </a:lnTo>
                    <a:lnTo>
                      <a:pt x="180" y="257"/>
                    </a:lnTo>
                    <a:lnTo>
                      <a:pt x="141" y="280"/>
                    </a:lnTo>
                    <a:lnTo>
                      <a:pt x="107" y="309"/>
                    </a:lnTo>
                    <a:lnTo>
                      <a:pt x="77" y="341"/>
                    </a:lnTo>
                    <a:lnTo>
                      <a:pt x="50" y="377"/>
                    </a:lnTo>
                    <a:lnTo>
                      <a:pt x="29" y="417"/>
                    </a:lnTo>
                    <a:lnTo>
                      <a:pt x="13" y="459"/>
                    </a:lnTo>
                    <a:lnTo>
                      <a:pt x="3" y="411"/>
                    </a:lnTo>
                    <a:lnTo>
                      <a:pt x="0" y="363"/>
                    </a:lnTo>
                    <a:lnTo>
                      <a:pt x="3" y="313"/>
                    </a:lnTo>
                    <a:lnTo>
                      <a:pt x="13" y="265"/>
                    </a:lnTo>
                    <a:lnTo>
                      <a:pt x="28" y="221"/>
                    </a:lnTo>
                    <a:lnTo>
                      <a:pt x="49" y="179"/>
                    </a:lnTo>
                    <a:lnTo>
                      <a:pt x="75" y="141"/>
                    </a:lnTo>
                    <a:lnTo>
                      <a:pt x="106" y="106"/>
                    </a:lnTo>
                    <a:lnTo>
                      <a:pt x="141" y="75"/>
                    </a:lnTo>
                    <a:lnTo>
                      <a:pt x="180" y="49"/>
                    </a:lnTo>
                    <a:lnTo>
                      <a:pt x="221" y="28"/>
                    </a:lnTo>
                    <a:lnTo>
                      <a:pt x="266" y="12"/>
                    </a:lnTo>
                    <a:lnTo>
                      <a:pt x="314" y="3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auto">
              <a:xfrm>
                <a:off x="-2138363" y="1852613"/>
                <a:ext cx="1885950" cy="2355850"/>
              </a:xfrm>
              <a:custGeom>
                <a:avLst/>
                <a:gdLst>
                  <a:gd name="T0" fmla="*/ 953 w 2377"/>
                  <a:gd name="T1" fmla="*/ 7 h 2967"/>
                  <a:gd name="T2" fmla="*/ 1030 w 2377"/>
                  <a:gd name="T3" fmla="*/ 44 h 2967"/>
                  <a:gd name="T4" fmla="*/ 1085 w 2377"/>
                  <a:gd name="T5" fmla="*/ 112 h 2967"/>
                  <a:gd name="T6" fmla="*/ 1108 w 2377"/>
                  <a:gd name="T7" fmla="*/ 212 h 2967"/>
                  <a:gd name="T8" fmla="*/ 1118 w 2377"/>
                  <a:gd name="T9" fmla="*/ 851 h 2967"/>
                  <a:gd name="T10" fmla="*/ 1144 w 2377"/>
                  <a:gd name="T11" fmla="*/ 860 h 2967"/>
                  <a:gd name="T12" fmla="*/ 1154 w 2377"/>
                  <a:gd name="T13" fmla="*/ 859 h 2967"/>
                  <a:gd name="T14" fmla="*/ 1241 w 2377"/>
                  <a:gd name="T15" fmla="*/ 840 h 2967"/>
                  <a:gd name="T16" fmla="*/ 1335 w 2377"/>
                  <a:gd name="T17" fmla="*/ 843 h 2967"/>
                  <a:gd name="T18" fmla="*/ 1423 w 2377"/>
                  <a:gd name="T19" fmla="*/ 878 h 2967"/>
                  <a:gd name="T20" fmla="*/ 1506 w 2377"/>
                  <a:gd name="T21" fmla="*/ 953 h 2967"/>
                  <a:gd name="T22" fmla="*/ 1547 w 2377"/>
                  <a:gd name="T23" fmla="*/ 1004 h 2967"/>
                  <a:gd name="T24" fmla="*/ 1568 w 2377"/>
                  <a:gd name="T25" fmla="*/ 1004 h 2967"/>
                  <a:gd name="T26" fmla="*/ 1639 w 2377"/>
                  <a:gd name="T27" fmla="*/ 985 h 2967"/>
                  <a:gd name="T28" fmla="*/ 1730 w 2377"/>
                  <a:gd name="T29" fmla="*/ 980 h 2967"/>
                  <a:gd name="T30" fmla="*/ 1813 w 2377"/>
                  <a:gd name="T31" fmla="*/ 1000 h 2967"/>
                  <a:gd name="T32" fmla="*/ 1894 w 2377"/>
                  <a:gd name="T33" fmla="*/ 1053 h 2967"/>
                  <a:gd name="T34" fmla="*/ 1957 w 2377"/>
                  <a:gd name="T35" fmla="*/ 1130 h 2967"/>
                  <a:gd name="T36" fmla="*/ 2018 w 2377"/>
                  <a:gd name="T37" fmla="*/ 1154 h 2967"/>
                  <a:gd name="T38" fmla="*/ 2077 w 2377"/>
                  <a:gd name="T39" fmla="*/ 1162 h 2967"/>
                  <a:gd name="T40" fmla="*/ 2148 w 2377"/>
                  <a:gd name="T41" fmla="*/ 1184 h 2967"/>
                  <a:gd name="T42" fmla="*/ 2221 w 2377"/>
                  <a:gd name="T43" fmla="*/ 1227 h 2967"/>
                  <a:gd name="T44" fmla="*/ 2288 w 2377"/>
                  <a:gd name="T45" fmla="*/ 1297 h 2967"/>
                  <a:gd name="T46" fmla="*/ 2341 w 2377"/>
                  <a:gd name="T47" fmla="*/ 1402 h 2967"/>
                  <a:gd name="T48" fmla="*/ 2371 w 2377"/>
                  <a:gd name="T49" fmla="*/ 1545 h 2967"/>
                  <a:gd name="T50" fmla="*/ 2375 w 2377"/>
                  <a:gd name="T51" fmla="*/ 1702 h 2967"/>
                  <a:gd name="T52" fmla="*/ 2347 w 2377"/>
                  <a:gd name="T53" fmla="*/ 1866 h 2967"/>
                  <a:gd name="T54" fmla="*/ 2285 w 2377"/>
                  <a:gd name="T55" fmla="*/ 2044 h 2967"/>
                  <a:gd name="T56" fmla="*/ 2188 w 2377"/>
                  <a:gd name="T57" fmla="*/ 2241 h 2967"/>
                  <a:gd name="T58" fmla="*/ 2051 w 2377"/>
                  <a:gd name="T59" fmla="*/ 2464 h 2967"/>
                  <a:gd name="T60" fmla="*/ 2047 w 2377"/>
                  <a:gd name="T61" fmla="*/ 2478 h 2967"/>
                  <a:gd name="T62" fmla="*/ 2009 w 2377"/>
                  <a:gd name="T63" fmla="*/ 2958 h 2967"/>
                  <a:gd name="T64" fmla="*/ 863 w 2377"/>
                  <a:gd name="T65" fmla="*/ 2967 h 2967"/>
                  <a:gd name="T66" fmla="*/ 835 w 2377"/>
                  <a:gd name="T67" fmla="*/ 2949 h 2967"/>
                  <a:gd name="T68" fmla="*/ 4 w 2377"/>
                  <a:gd name="T69" fmla="*/ 1346 h 2967"/>
                  <a:gd name="T70" fmla="*/ 8 w 2377"/>
                  <a:gd name="T71" fmla="*/ 1249 h 2967"/>
                  <a:gd name="T72" fmla="*/ 54 w 2377"/>
                  <a:gd name="T73" fmla="*/ 1168 h 2967"/>
                  <a:gd name="T74" fmla="*/ 131 w 2377"/>
                  <a:gd name="T75" fmla="*/ 1113 h 2967"/>
                  <a:gd name="T76" fmla="*/ 222 w 2377"/>
                  <a:gd name="T77" fmla="*/ 1093 h 2967"/>
                  <a:gd name="T78" fmla="*/ 303 w 2377"/>
                  <a:gd name="T79" fmla="*/ 1111 h 2967"/>
                  <a:gd name="T80" fmla="*/ 377 w 2377"/>
                  <a:gd name="T81" fmla="*/ 1168 h 2967"/>
                  <a:gd name="T82" fmla="*/ 512 w 2377"/>
                  <a:gd name="T83" fmla="*/ 1372 h 2967"/>
                  <a:gd name="T84" fmla="*/ 564 w 2377"/>
                  <a:gd name="T85" fmla="*/ 1401 h 2967"/>
                  <a:gd name="T86" fmla="*/ 620 w 2377"/>
                  <a:gd name="T87" fmla="*/ 1395 h 2967"/>
                  <a:gd name="T88" fmla="*/ 666 w 2377"/>
                  <a:gd name="T89" fmla="*/ 1360 h 2967"/>
                  <a:gd name="T90" fmla="*/ 683 w 2377"/>
                  <a:gd name="T91" fmla="*/ 1299 h 2967"/>
                  <a:gd name="T92" fmla="*/ 693 w 2377"/>
                  <a:gd name="T93" fmla="*/ 141 h 2967"/>
                  <a:gd name="T94" fmla="*/ 740 w 2377"/>
                  <a:gd name="T95" fmla="*/ 63 h 2967"/>
                  <a:gd name="T96" fmla="*/ 811 w 2377"/>
                  <a:gd name="T97" fmla="*/ 15 h 2967"/>
                  <a:gd name="T98" fmla="*/ 895 w 2377"/>
                  <a:gd name="T99" fmla="*/ 0 h 2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77" h="2967">
                    <a:moveTo>
                      <a:pt x="895" y="0"/>
                    </a:moveTo>
                    <a:lnTo>
                      <a:pt x="925" y="2"/>
                    </a:lnTo>
                    <a:lnTo>
                      <a:pt x="953" y="7"/>
                    </a:lnTo>
                    <a:lnTo>
                      <a:pt x="980" y="15"/>
                    </a:lnTo>
                    <a:lnTo>
                      <a:pt x="1006" y="28"/>
                    </a:lnTo>
                    <a:lnTo>
                      <a:pt x="1030" y="44"/>
                    </a:lnTo>
                    <a:lnTo>
                      <a:pt x="1051" y="63"/>
                    </a:lnTo>
                    <a:lnTo>
                      <a:pt x="1070" y="86"/>
                    </a:lnTo>
                    <a:lnTo>
                      <a:pt x="1085" y="112"/>
                    </a:lnTo>
                    <a:lnTo>
                      <a:pt x="1098" y="141"/>
                    </a:lnTo>
                    <a:lnTo>
                      <a:pt x="1104" y="175"/>
                    </a:lnTo>
                    <a:lnTo>
                      <a:pt x="1108" y="212"/>
                    </a:lnTo>
                    <a:lnTo>
                      <a:pt x="1108" y="830"/>
                    </a:lnTo>
                    <a:lnTo>
                      <a:pt x="1110" y="841"/>
                    </a:lnTo>
                    <a:lnTo>
                      <a:pt x="1118" y="851"/>
                    </a:lnTo>
                    <a:lnTo>
                      <a:pt x="1129" y="858"/>
                    </a:lnTo>
                    <a:lnTo>
                      <a:pt x="1141" y="860"/>
                    </a:lnTo>
                    <a:lnTo>
                      <a:pt x="1144" y="860"/>
                    </a:lnTo>
                    <a:lnTo>
                      <a:pt x="1147" y="860"/>
                    </a:lnTo>
                    <a:lnTo>
                      <a:pt x="1151" y="859"/>
                    </a:lnTo>
                    <a:lnTo>
                      <a:pt x="1154" y="859"/>
                    </a:lnTo>
                    <a:lnTo>
                      <a:pt x="1178" y="851"/>
                    </a:lnTo>
                    <a:lnTo>
                      <a:pt x="1207" y="845"/>
                    </a:lnTo>
                    <a:lnTo>
                      <a:pt x="1241" y="840"/>
                    </a:lnTo>
                    <a:lnTo>
                      <a:pt x="1276" y="839"/>
                    </a:lnTo>
                    <a:lnTo>
                      <a:pt x="1305" y="840"/>
                    </a:lnTo>
                    <a:lnTo>
                      <a:pt x="1335" y="843"/>
                    </a:lnTo>
                    <a:lnTo>
                      <a:pt x="1363" y="851"/>
                    </a:lnTo>
                    <a:lnTo>
                      <a:pt x="1393" y="862"/>
                    </a:lnTo>
                    <a:lnTo>
                      <a:pt x="1423" y="878"/>
                    </a:lnTo>
                    <a:lnTo>
                      <a:pt x="1452" y="898"/>
                    </a:lnTo>
                    <a:lnTo>
                      <a:pt x="1480" y="922"/>
                    </a:lnTo>
                    <a:lnTo>
                      <a:pt x="1506" y="953"/>
                    </a:lnTo>
                    <a:lnTo>
                      <a:pt x="1531" y="989"/>
                    </a:lnTo>
                    <a:lnTo>
                      <a:pt x="1537" y="998"/>
                    </a:lnTo>
                    <a:lnTo>
                      <a:pt x="1547" y="1004"/>
                    </a:lnTo>
                    <a:lnTo>
                      <a:pt x="1558" y="1006"/>
                    </a:lnTo>
                    <a:lnTo>
                      <a:pt x="1564" y="1006"/>
                    </a:lnTo>
                    <a:lnTo>
                      <a:pt x="1568" y="1004"/>
                    </a:lnTo>
                    <a:lnTo>
                      <a:pt x="1588" y="997"/>
                    </a:lnTo>
                    <a:lnTo>
                      <a:pt x="1612" y="990"/>
                    </a:lnTo>
                    <a:lnTo>
                      <a:pt x="1639" y="985"/>
                    </a:lnTo>
                    <a:lnTo>
                      <a:pt x="1670" y="980"/>
                    </a:lnTo>
                    <a:lnTo>
                      <a:pt x="1702" y="979"/>
                    </a:lnTo>
                    <a:lnTo>
                      <a:pt x="1730" y="980"/>
                    </a:lnTo>
                    <a:lnTo>
                      <a:pt x="1757" y="984"/>
                    </a:lnTo>
                    <a:lnTo>
                      <a:pt x="1784" y="990"/>
                    </a:lnTo>
                    <a:lnTo>
                      <a:pt x="1813" y="1000"/>
                    </a:lnTo>
                    <a:lnTo>
                      <a:pt x="1841" y="1014"/>
                    </a:lnTo>
                    <a:lnTo>
                      <a:pt x="1867" y="1031"/>
                    </a:lnTo>
                    <a:lnTo>
                      <a:pt x="1894" y="1053"/>
                    </a:lnTo>
                    <a:lnTo>
                      <a:pt x="1919" y="1080"/>
                    </a:lnTo>
                    <a:lnTo>
                      <a:pt x="1943" y="1112"/>
                    </a:lnTo>
                    <a:lnTo>
                      <a:pt x="1957" y="1130"/>
                    </a:lnTo>
                    <a:lnTo>
                      <a:pt x="1975" y="1142"/>
                    </a:lnTo>
                    <a:lnTo>
                      <a:pt x="1996" y="1151"/>
                    </a:lnTo>
                    <a:lnTo>
                      <a:pt x="2018" y="1154"/>
                    </a:lnTo>
                    <a:lnTo>
                      <a:pt x="2036" y="1156"/>
                    </a:lnTo>
                    <a:lnTo>
                      <a:pt x="2056" y="1158"/>
                    </a:lnTo>
                    <a:lnTo>
                      <a:pt x="2077" y="1162"/>
                    </a:lnTo>
                    <a:lnTo>
                      <a:pt x="2099" y="1167"/>
                    </a:lnTo>
                    <a:lnTo>
                      <a:pt x="2123" y="1175"/>
                    </a:lnTo>
                    <a:lnTo>
                      <a:pt x="2148" y="1184"/>
                    </a:lnTo>
                    <a:lnTo>
                      <a:pt x="2172" y="1196"/>
                    </a:lnTo>
                    <a:lnTo>
                      <a:pt x="2196" y="1210"/>
                    </a:lnTo>
                    <a:lnTo>
                      <a:pt x="2221" y="1227"/>
                    </a:lnTo>
                    <a:lnTo>
                      <a:pt x="2244" y="1247"/>
                    </a:lnTo>
                    <a:lnTo>
                      <a:pt x="2267" y="1270"/>
                    </a:lnTo>
                    <a:lnTo>
                      <a:pt x="2288" y="1297"/>
                    </a:lnTo>
                    <a:lnTo>
                      <a:pt x="2308" y="1328"/>
                    </a:lnTo>
                    <a:lnTo>
                      <a:pt x="2326" y="1363"/>
                    </a:lnTo>
                    <a:lnTo>
                      <a:pt x="2341" y="1402"/>
                    </a:lnTo>
                    <a:lnTo>
                      <a:pt x="2355" y="1445"/>
                    </a:lnTo>
                    <a:lnTo>
                      <a:pt x="2365" y="1493"/>
                    </a:lnTo>
                    <a:lnTo>
                      <a:pt x="2371" y="1545"/>
                    </a:lnTo>
                    <a:lnTo>
                      <a:pt x="2376" y="1597"/>
                    </a:lnTo>
                    <a:lnTo>
                      <a:pt x="2377" y="1649"/>
                    </a:lnTo>
                    <a:lnTo>
                      <a:pt x="2375" y="1702"/>
                    </a:lnTo>
                    <a:lnTo>
                      <a:pt x="2368" y="1755"/>
                    </a:lnTo>
                    <a:lnTo>
                      <a:pt x="2359" y="1811"/>
                    </a:lnTo>
                    <a:lnTo>
                      <a:pt x="2347" y="1866"/>
                    </a:lnTo>
                    <a:lnTo>
                      <a:pt x="2330" y="1923"/>
                    </a:lnTo>
                    <a:lnTo>
                      <a:pt x="2309" y="1983"/>
                    </a:lnTo>
                    <a:lnTo>
                      <a:pt x="2285" y="2044"/>
                    </a:lnTo>
                    <a:lnTo>
                      <a:pt x="2257" y="2107"/>
                    </a:lnTo>
                    <a:lnTo>
                      <a:pt x="2225" y="2172"/>
                    </a:lnTo>
                    <a:lnTo>
                      <a:pt x="2188" y="2241"/>
                    </a:lnTo>
                    <a:lnTo>
                      <a:pt x="2147" y="2311"/>
                    </a:lnTo>
                    <a:lnTo>
                      <a:pt x="2101" y="2387"/>
                    </a:lnTo>
                    <a:lnTo>
                      <a:pt x="2051" y="2464"/>
                    </a:lnTo>
                    <a:lnTo>
                      <a:pt x="2049" y="2468"/>
                    </a:lnTo>
                    <a:lnTo>
                      <a:pt x="2047" y="2474"/>
                    </a:lnTo>
                    <a:lnTo>
                      <a:pt x="2047" y="2478"/>
                    </a:lnTo>
                    <a:lnTo>
                      <a:pt x="2018" y="2937"/>
                    </a:lnTo>
                    <a:lnTo>
                      <a:pt x="2016" y="2948"/>
                    </a:lnTo>
                    <a:lnTo>
                      <a:pt x="2009" y="2958"/>
                    </a:lnTo>
                    <a:lnTo>
                      <a:pt x="1999" y="2965"/>
                    </a:lnTo>
                    <a:lnTo>
                      <a:pt x="1988" y="2967"/>
                    </a:lnTo>
                    <a:lnTo>
                      <a:pt x="863" y="2967"/>
                    </a:lnTo>
                    <a:lnTo>
                      <a:pt x="852" y="2965"/>
                    </a:lnTo>
                    <a:lnTo>
                      <a:pt x="842" y="2958"/>
                    </a:lnTo>
                    <a:lnTo>
                      <a:pt x="835" y="2949"/>
                    </a:lnTo>
                    <a:lnTo>
                      <a:pt x="34" y="1417"/>
                    </a:lnTo>
                    <a:lnTo>
                      <a:pt x="16" y="1382"/>
                    </a:lnTo>
                    <a:lnTo>
                      <a:pt x="4" y="1346"/>
                    </a:lnTo>
                    <a:lnTo>
                      <a:pt x="0" y="1312"/>
                    </a:lnTo>
                    <a:lnTo>
                      <a:pt x="1" y="1280"/>
                    </a:lnTo>
                    <a:lnTo>
                      <a:pt x="8" y="1249"/>
                    </a:lnTo>
                    <a:lnTo>
                      <a:pt x="19" y="1219"/>
                    </a:lnTo>
                    <a:lnTo>
                      <a:pt x="34" y="1193"/>
                    </a:lnTo>
                    <a:lnTo>
                      <a:pt x="54" y="1168"/>
                    </a:lnTo>
                    <a:lnTo>
                      <a:pt x="78" y="1146"/>
                    </a:lnTo>
                    <a:lnTo>
                      <a:pt x="103" y="1128"/>
                    </a:lnTo>
                    <a:lnTo>
                      <a:pt x="131" y="1113"/>
                    </a:lnTo>
                    <a:lnTo>
                      <a:pt x="159" y="1102"/>
                    </a:lnTo>
                    <a:lnTo>
                      <a:pt x="191" y="1095"/>
                    </a:lnTo>
                    <a:lnTo>
                      <a:pt x="222" y="1093"/>
                    </a:lnTo>
                    <a:lnTo>
                      <a:pt x="249" y="1094"/>
                    </a:lnTo>
                    <a:lnTo>
                      <a:pt x="277" y="1101"/>
                    </a:lnTo>
                    <a:lnTo>
                      <a:pt x="303" y="1111"/>
                    </a:lnTo>
                    <a:lnTo>
                      <a:pt x="329" y="1125"/>
                    </a:lnTo>
                    <a:lnTo>
                      <a:pt x="353" y="1144"/>
                    </a:lnTo>
                    <a:lnTo>
                      <a:pt x="377" y="1168"/>
                    </a:lnTo>
                    <a:lnTo>
                      <a:pt x="397" y="1198"/>
                    </a:lnTo>
                    <a:lnTo>
                      <a:pt x="498" y="1355"/>
                    </a:lnTo>
                    <a:lnTo>
                      <a:pt x="512" y="1372"/>
                    </a:lnTo>
                    <a:lnTo>
                      <a:pt x="528" y="1385"/>
                    </a:lnTo>
                    <a:lnTo>
                      <a:pt x="545" y="1395"/>
                    </a:lnTo>
                    <a:lnTo>
                      <a:pt x="564" y="1401"/>
                    </a:lnTo>
                    <a:lnTo>
                      <a:pt x="583" y="1402"/>
                    </a:lnTo>
                    <a:lnTo>
                      <a:pt x="601" y="1401"/>
                    </a:lnTo>
                    <a:lnTo>
                      <a:pt x="620" y="1395"/>
                    </a:lnTo>
                    <a:lnTo>
                      <a:pt x="638" y="1386"/>
                    </a:lnTo>
                    <a:lnTo>
                      <a:pt x="652" y="1374"/>
                    </a:lnTo>
                    <a:lnTo>
                      <a:pt x="666" y="1360"/>
                    </a:lnTo>
                    <a:lnTo>
                      <a:pt x="676" y="1342"/>
                    </a:lnTo>
                    <a:lnTo>
                      <a:pt x="681" y="1321"/>
                    </a:lnTo>
                    <a:lnTo>
                      <a:pt x="683" y="1299"/>
                    </a:lnTo>
                    <a:lnTo>
                      <a:pt x="683" y="212"/>
                    </a:lnTo>
                    <a:lnTo>
                      <a:pt x="687" y="175"/>
                    </a:lnTo>
                    <a:lnTo>
                      <a:pt x="693" y="141"/>
                    </a:lnTo>
                    <a:lnTo>
                      <a:pt x="706" y="112"/>
                    </a:lnTo>
                    <a:lnTo>
                      <a:pt x="721" y="86"/>
                    </a:lnTo>
                    <a:lnTo>
                      <a:pt x="740" y="63"/>
                    </a:lnTo>
                    <a:lnTo>
                      <a:pt x="761" y="44"/>
                    </a:lnTo>
                    <a:lnTo>
                      <a:pt x="785" y="28"/>
                    </a:lnTo>
                    <a:lnTo>
                      <a:pt x="811" y="15"/>
                    </a:lnTo>
                    <a:lnTo>
                      <a:pt x="838" y="7"/>
                    </a:lnTo>
                    <a:lnTo>
                      <a:pt x="866" y="2"/>
                    </a:lnTo>
                    <a:lnTo>
                      <a:pt x="8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557865" y="2866137"/>
            <a:ext cx="403531" cy="404800"/>
            <a:chOff x="557865" y="2866137"/>
            <a:chExt cx="403531" cy="404800"/>
          </a:xfrm>
        </p:grpSpPr>
        <p:sp>
          <p:nvSpPr>
            <p:cNvPr id="76" name="object 38"/>
            <p:cNvSpPr/>
            <p:nvPr/>
          </p:nvSpPr>
          <p:spPr>
            <a:xfrm>
              <a:off x="557865" y="2866137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9" name="Группа 118"/>
            <p:cNvGrpSpPr/>
            <p:nvPr/>
          </p:nvGrpSpPr>
          <p:grpSpPr>
            <a:xfrm>
              <a:off x="618717" y="2946640"/>
              <a:ext cx="285180" cy="275620"/>
              <a:chOff x="4052888" y="4708525"/>
              <a:chExt cx="568326" cy="549275"/>
            </a:xfrm>
            <a:solidFill>
              <a:srgbClr val="565656"/>
            </a:solidFill>
          </p:grpSpPr>
          <p:sp>
            <p:nvSpPr>
              <p:cNvPr id="116" name="Freeform 30"/>
              <p:cNvSpPr>
                <a:spLocks noEditPoints="1"/>
              </p:cNvSpPr>
              <p:nvPr/>
            </p:nvSpPr>
            <p:spPr bwMode="auto">
              <a:xfrm>
                <a:off x="4052888" y="4708525"/>
                <a:ext cx="142875" cy="549275"/>
              </a:xfrm>
              <a:custGeom>
                <a:avLst/>
                <a:gdLst>
                  <a:gd name="T0" fmla="*/ 405 w 896"/>
                  <a:gd name="T1" fmla="*/ 2691 h 3456"/>
                  <a:gd name="T2" fmla="*/ 324 w 896"/>
                  <a:gd name="T3" fmla="*/ 2713 h 3456"/>
                  <a:gd name="T4" fmla="*/ 253 w 896"/>
                  <a:gd name="T5" fmla="*/ 2755 h 3456"/>
                  <a:gd name="T6" fmla="*/ 195 w 896"/>
                  <a:gd name="T7" fmla="*/ 2813 h 3456"/>
                  <a:gd name="T8" fmla="*/ 154 w 896"/>
                  <a:gd name="T9" fmla="*/ 2884 h 3456"/>
                  <a:gd name="T10" fmla="*/ 131 w 896"/>
                  <a:gd name="T11" fmla="*/ 2964 h 3456"/>
                  <a:gd name="T12" fmla="*/ 131 w 896"/>
                  <a:gd name="T13" fmla="*/ 3052 h 3456"/>
                  <a:gd name="T14" fmla="*/ 154 w 896"/>
                  <a:gd name="T15" fmla="*/ 3132 h 3456"/>
                  <a:gd name="T16" fmla="*/ 195 w 896"/>
                  <a:gd name="T17" fmla="*/ 3203 h 3456"/>
                  <a:gd name="T18" fmla="*/ 253 w 896"/>
                  <a:gd name="T19" fmla="*/ 3261 h 3456"/>
                  <a:gd name="T20" fmla="*/ 324 w 896"/>
                  <a:gd name="T21" fmla="*/ 3303 h 3456"/>
                  <a:gd name="T22" fmla="*/ 405 w 896"/>
                  <a:gd name="T23" fmla="*/ 3325 h 3456"/>
                  <a:gd name="T24" fmla="*/ 492 w 896"/>
                  <a:gd name="T25" fmla="*/ 3325 h 3456"/>
                  <a:gd name="T26" fmla="*/ 573 w 896"/>
                  <a:gd name="T27" fmla="*/ 3303 h 3456"/>
                  <a:gd name="T28" fmla="*/ 644 w 896"/>
                  <a:gd name="T29" fmla="*/ 3261 h 3456"/>
                  <a:gd name="T30" fmla="*/ 701 w 896"/>
                  <a:gd name="T31" fmla="*/ 3203 h 3456"/>
                  <a:gd name="T32" fmla="*/ 743 w 896"/>
                  <a:gd name="T33" fmla="*/ 3132 h 3456"/>
                  <a:gd name="T34" fmla="*/ 765 w 896"/>
                  <a:gd name="T35" fmla="*/ 3052 h 3456"/>
                  <a:gd name="T36" fmla="*/ 765 w 896"/>
                  <a:gd name="T37" fmla="*/ 2964 h 3456"/>
                  <a:gd name="T38" fmla="*/ 743 w 896"/>
                  <a:gd name="T39" fmla="*/ 2884 h 3456"/>
                  <a:gd name="T40" fmla="*/ 701 w 896"/>
                  <a:gd name="T41" fmla="*/ 2813 h 3456"/>
                  <a:gd name="T42" fmla="*/ 644 w 896"/>
                  <a:gd name="T43" fmla="*/ 2755 h 3456"/>
                  <a:gd name="T44" fmla="*/ 573 w 896"/>
                  <a:gd name="T45" fmla="*/ 2713 h 3456"/>
                  <a:gd name="T46" fmla="*/ 492 w 896"/>
                  <a:gd name="T47" fmla="*/ 2691 h 3456"/>
                  <a:gd name="T48" fmla="*/ 448 w 896"/>
                  <a:gd name="T49" fmla="*/ 0 h 3456"/>
                  <a:gd name="T50" fmla="*/ 485 w 896"/>
                  <a:gd name="T51" fmla="*/ 12 h 3456"/>
                  <a:gd name="T52" fmla="*/ 508 w 896"/>
                  <a:gd name="T53" fmla="*/ 44 h 3456"/>
                  <a:gd name="T54" fmla="*/ 512 w 896"/>
                  <a:gd name="T55" fmla="*/ 2565 h 3456"/>
                  <a:gd name="T56" fmla="*/ 615 w 896"/>
                  <a:gd name="T57" fmla="*/ 2593 h 3456"/>
                  <a:gd name="T58" fmla="*/ 708 w 896"/>
                  <a:gd name="T59" fmla="*/ 2644 h 3456"/>
                  <a:gd name="T60" fmla="*/ 785 w 896"/>
                  <a:gd name="T61" fmla="*/ 2713 h 3456"/>
                  <a:gd name="T62" fmla="*/ 844 w 896"/>
                  <a:gd name="T63" fmla="*/ 2800 h 3456"/>
                  <a:gd name="T64" fmla="*/ 883 w 896"/>
                  <a:gd name="T65" fmla="*/ 2899 h 3456"/>
                  <a:gd name="T66" fmla="*/ 896 w 896"/>
                  <a:gd name="T67" fmla="*/ 3008 h 3456"/>
                  <a:gd name="T68" fmla="*/ 884 w 896"/>
                  <a:gd name="T69" fmla="*/ 3111 h 3456"/>
                  <a:gd name="T70" fmla="*/ 850 w 896"/>
                  <a:gd name="T71" fmla="*/ 3204 h 3456"/>
                  <a:gd name="T72" fmla="*/ 797 w 896"/>
                  <a:gd name="T73" fmla="*/ 3288 h 3456"/>
                  <a:gd name="T74" fmla="*/ 728 w 896"/>
                  <a:gd name="T75" fmla="*/ 3357 h 3456"/>
                  <a:gd name="T76" fmla="*/ 645 w 896"/>
                  <a:gd name="T77" fmla="*/ 3411 h 3456"/>
                  <a:gd name="T78" fmla="*/ 551 w 896"/>
                  <a:gd name="T79" fmla="*/ 3444 h 3456"/>
                  <a:gd name="T80" fmla="*/ 448 w 896"/>
                  <a:gd name="T81" fmla="*/ 3456 h 3456"/>
                  <a:gd name="T82" fmla="*/ 346 w 896"/>
                  <a:gd name="T83" fmla="*/ 3444 h 3456"/>
                  <a:gd name="T84" fmla="*/ 251 w 896"/>
                  <a:gd name="T85" fmla="*/ 3411 h 3456"/>
                  <a:gd name="T86" fmla="*/ 168 w 896"/>
                  <a:gd name="T87" fmla="*/ 3357 h 3456"/>
                  <a:gd name="T88" fmla="*/ 98 w 896"/>
                  <a:gd name="T89" fmla="*/ 3288 h 3456"/>
                  <a:gd name="T90" fmla="*/ 46 w 896"/>
                  <a:gd name="T91" fmla="*/ 3204 h 3456"/>
                  <a:gd name="T92" fmla="*/ 12 w 896"/>
                  <a:gd name="T93" fmla="*/ 3111 h 3456"/>
                  <a:gd name="T94" fmla="*/ 0 w 896"/>
                  <a:gd name="T95" fmla="*/ 3008 h 3456"/>
                  <a:gd name="T96" fmla="*/ 13 w 896"/>
                  <a:gd name="T97" fmla="*/ 2899 h 3456"/>
                  <a:gd name="T98" fmla="*/ 51 w 896"/>
                  <a:gd name="T99" fmla="*/ 2800 h 3456"/>
                  <a:gd name="T100" fmla="*/ 110 w 896"/>
                  <a:gd name="T101" fmla="*/ 2713 h 3456"/>
                  <a:gd name="T102" fmla="*/ 188 w 896"/>
                  <a:gd name="T103" fmla="*/ 2644 h 3456"/>
                  <a:gd name="T104" fmla="*/ 280 w 896"/>
                  <a:gd name="T105" fmla="*/ 2593 h 3456"/>
                  <a:gd name="T106" fmla="*/ 384 w 896"/>
                  <a:gd name="T107" fmla="*/ 2565 h 3456"/>
                  <a:gd name="T108" fmla="*/ 387 w 896"/>
                  <a:gd name="T109" fmla="*/ 44 h 3456"/>
                  <a:gd name="T110" fmla="*/ 410 w 896"/>
                  <a:gd name="T111" fmla="*/ 12 h 3456"/>
                  <a:gd name="T112" fmla="*/ 448 w 896"/>
                  <a:gd name="T113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6" h="3456">
                    <a:moveTo>
                      <a:pt x="448" y="2688"/>
                    </a:moveTo>
                    <a:lnTo>
                      <a:pt x="405" y="2691"/>
                    </a:lnTo>
                    <a:lnTo>
                      <a:pt x="363" y="2699"/>
                    </a:lnTo>
                    <a:lnTo>
                      <a:pt x="324" y="2713"/>
                    </a:lnTo>
                    <a:lnTo>
                      <a:pt x="287" y="2732"/>
                    </a:lnTo>
                    <a:lnTo>
                      <a:pt x="253" y="2755"/>
                    </a:lnTo>
                    <a:lnTo>
                      <a:pt x="221" y="2782"/>
                    </a:lnTo>
                    <a:lnTo>
                      <a:pt x="195" y="2813"/>
                    </a:lnTo>
                    <a:lnTo>
                      <a:pt x="172" y="2847"/>
                    </a:lnTo>
                    <a:lnTo>
                      <a:pt x="154" y="2884"/>
                    </a:lnTo>
                    <a:lnTo>
                      <a:pt x="140" y="2923"/>
                    </a:lnTo>
                    <a:lnTo>
                      <a:pt x="131" y="2964"/>
                    </a:lnTo>
                    <a:lnTo>
                      <a:pt x="128" y="3008"/>
                    </a:lnTo>
                    <a:lnTo>
                      <a:pt x="131" y="3052"/>
                    </a:lnTo>
                    <a:lnTo>
                      <a:pt x="140" y="3093"/>
                    </a:lnTo>
                    <a:lnTo>
                      <a:pt x="154" y="3132"/>
                    </a:lnTo>
                    <a:lnTo>
                      <a:pt x="172" y="3169"/>
                    </a:lnTo>
                    <a:lnTo>
                      <a:pt x="195" y="3203"/>
                    </a:lnTo>
                    <a:lnTo>
                      <a:pt x="221" y="3234"/>
                    </a:lnTo>
                    <a:lnTo>
                      <a:pt x="253" y="3261"/>
                    </a:lnTo>
                    <a:lnTo>
                      <a:pt x="287" y="3284"/>
                    </a:lnTo>
                    <a:lnTo>
                      <a:pt x="324" y="3303"/>
                    </a:lnTo>
                    <a:lnTo>
                      <a:pt x="363" y="3317"/>
                    </a:lnTo>
                    <a:lnTo>
                      <a:pt x="405" y="3325"/>
                    </a:lnTo>
                    <a:lnTo>
                      <a:pt x="448" y="3328"/>
                    </a:lnTo>
                    <a:lnTo>
                      <a:pt x="492" y="3325"/>
                    </a:lnTo>
                    <a:lnTo>
                      <a:pt x="533" y="3317"/>
                    </a:lnTo>
                    <a:lnTo>
                      <a:pt x="573" y="3303"/>
                    </a:lnTo>
                    <a:lnTo>
                      <a:pt x="610" y="3284"/>
                    </a:lnTo>
                    <a:lnTo>
                      <a:pt x="644" y="3261"/>
                    </a:lnTo>
                    <a:lnTo>
                      <a:pt x="674" y="3234"/>
                    </a:lnTo>
                    <a:lnTo>
                      <a:pt x="701" y="3203"/>
                    </a:lnTo>
                    <a:lnTo>
                      <a:pt x="724" y="3169"/>
                    </a:lnTo>
                    <a:lnTo>
                      <a:pt x="743" y="3132"/>
                    </a:lnTo>
                    <a:lnTo>
                      <a:pt x="757" y="3093"/>
                    </a:lnTo>
                    <a:lnTo>
                      <a:pt x="765" y="3052"/>
                    </a:lnTo>
                    <a:lnTo>
                      <a:pt x="768" y="3008"/>
                    </a:lnTo>
                    <a:lnTo>
                      <a:pt x="765" y="2964"/>
                    </a:lnTo>
                    <a:lnTo>
                      <a:pt x="757" y="2923"/>
                    </a:lnTo>
                    <a:lnTo>
                      <a:pt x="743" y="2884"/>
                    </a:lnTo>
                    <a:lnTo>
                      <a:pt x="724" y="2847"/>
                    </a:lnTo>
                    <a:lnTo>
                      <a:pt x="701" y="2813"/>
                    </a:lnTo>
                    <a:lnTo>
                      <a:pt x="674" y="2782"/>
                    </a:lnTo>
                    <a:lnTo>
                      <a:pt x="644" y="2755"/>
                    </a:lnTo>
                    <a:lnTo>
                      <a:pt x="610" y="2732"/>
                    </a:lnTo>
                    <a:lnTo>
                      <a:pt x="573" y="2713"/>
                    </a:lnTo>
                    <a:lnTo>
                      <a:pt x="533" y="2699"/>
                    </a:lnTo>
                    <a:lnTo>
                      <a:pt x="492" y="2691"/>
                    </a:lnTo>
                    <a:lnTo>
                      <a:pt x="448" y="2688"/>
                    </a:lnTo>
                    <a:close/>
                    <a:moveTo>
                      <a:pt x="448" y="0"/>
                    </a:moveTo>
                    <a:lnTo>
                      <a:pt x="468" y="4"/>
                    </a:lnTo>
                    <a:lnTo>
                      <a:pt x="485" y="12"/>
                    </a:lnTo>
                    <a:lnTo>
                      <a:pt x="500" y="27"/>
                    </a:lnTo>
                    <a:lnTo>
                      <a:pt x="508" y="44"/>
                    </a:lnTo>
                    <a:lnTo>
                      <a:pt x="512" y="64"/>
                    </a:lnTo>
                    <a:lnTo>
                      <a:pt x="512" y="2565"/>
                    </a:lnTo>
                    <a:lnTo>
                      <a:pt x="565" y="2576"/>
                    </a:lnTo>
                    <a:lnTo>
                      <a:pt x="615" y="2593"/>
                    </a:lnTo>
                    <a:lnTo>
                      <a:pt x="663" y="2615"/>
                    </a:lnTo>
                    <a:lnTo>
                      <a:pt x="708" y="2644"/>
                    </a:lnTo>
                    <a:lnTo>
                      <a:pt x="748" y="2676"/>
                    </a:lnTo>
                    <a:lnTo>
                      <a:pt x="785" y="2713"/>
                    </a:lnTo>
                    <a:lnTo>
                      <a:pt x="817" y="2755"/>
                    </a:lnTo>
                    <a:lnTo>
                      <a:pt x="844" y="2800"/>
                    </a:lnTo>
                    <a:lnTo>
                      <a:pt x="866" y="2849"/>
                    </a:lnTo>
                    <a:lnTo>
                      <a:pt x="883" y="2899"/>
                    </a:lnTo>
                    <a:lnTo>
                      <a:pt x="892" y="2952"/>
                    </a:lnTo>
                    <a:lnTo>
                      <a:pt x="896" y="3008"/>
                    </a:lnTo>
                    <a:lnTo>
                      <a:pt x="892" y="3060"/>
                    </a:lnTo>
                    <a:lnTo>
                      <a:pt x="884" y="3111"/>
                    </a:lnTo>
                    <a:lnTo>
                      <a:pt x="869" y="3159"/>
                    </a:lnTo>
                    <a:lnTo>
                      <a:pt x="850" y="3204"/>
                    </a:lnTo>
                    <a:lnTo>
                      <a:pt x="826" y="3248"/>
                    </a:lnTo>
                    <a:lnTo>
                      <a:pt x="797" y="3288"/>
                    </a:lnTo>
                    <a:lnTo>
                      <a:pt x="765" y="3324"/>
                    </a:lnTo>
                    <a:lnTo>
                      <a:pt x="728" y="3357"/>
                    </a:lnTo>
                    <a:lnTo>
                      <a:pt x="688" y="3387"/>
                    </a:lnTo>
                    <a:lnTo>
                      <a:pt x="645" y="3411"/>
                    </a:lnTo>
                    <a:lnTo>
                      <a:pt x="599" y="3430"/>
                    </a:lnTo>
                    <a:lnTo>
                      <a:pt x="551" y="3444"/>
                    </a:lnTo>
                    <a:lnTo>
                      <a:pt x="501" y="3453"/>
                    </a:lnTo>
                    <a:lnTo>
                      <a:pt x="448" y="3456"/>
                    </a:lnTo>
                    <a:lnTo>
                      <a:pt x="396" y="3453"/>
                    </a:lnTo>
                    <a:lnTo>
                      <a:pt x="346" y="3444"/>
                    </a:lnTo>
                    <a:lnTo>
                      <a:pt x="297" y="3430"/>
                    </a:lnTo>
                    <a:lnTo>
                      <a:pt x="251" y="3411"/>
                    </a:lnTo>
                    <a:lnTo>
                      <a:pt x="208" y="3387"/>
                    </a:lnTo>
                    <a:lnTo>
                      <a:pt x="168" y="3357"/>
                    </a:lnTo>
                    <a:lnTo>
                      <a:pt x="131" y="3324"/>
                    </a:lnTo>
                    <a:lnTo>
                      <a:pt x="98" y="3288"/>
                    </a:lnTo>
                    <a:lnTo>
                      <a:pt x="70" y="3248"/>
                    </a:lnTo>
                    <a:lnTo>
                      <a:pt x="46" y="3204"/>
                    </a:lnTo>
                    <a:lnTo>
                      <a:pt x="26" y="3159"/>
                    </a:lnTo>
                    <a:lnTo>
                      <a:pt x="12" y="3111"/>
                    </a:lnTo>
                    <a:lnTo>
                      <a:pt x="3" y="3060"/>
                    </a:lnTo>
                    <a:lnTo>
                      <a:pt x="0" y="3008"/>
                    </a:lnTo>
                    <a:lnTo>
                      <a:pt x="3" y="2952"/>
                    </a:lnTo>
                    <a:lnTo>
                      <a:pt x="13" y="2899"/>
                    </a:lnTo>
                    <a:lnTo>
                      <a:pt x="29" y="2849"/>
                    </a:lnTo>
                    <a:lnTo>
                      <a:pt x="51" y="2800"/>
                    </a:lnTo>
                    <a:lnTo>
                      <a:pt x="79" y="2755"/>
                    </a:lnTo>
                    <a:lnTo>
                      <a:pt x="110" y="2713"/>
                    </a:lnTo>
                    <a:lnTo>
                      <a:pt x="147" y="2676"/>
                    </a:lnTo>
                    <a:lnTo>
                      <a:pt x="188" y="2644"/>
                    </a:lnTo>
                    <a:lnTo>
                      <a:pt x="232" y="2615"/>
                    </a:lnTo>
                    <a:lnTo>
                      <a:pt x="280" y="2593"/>
                    </a:lnTo>
                    <a:lnTo>
                      <a:pt x="331" y="2576"/>
                    </a:lnTo>
                    <a:lnTo>
                      <a:pt x="384" y="2565"/>
                    </a:lnTo>
                    <a:lnTo>
                      <a:pt x="384" y="64"/>
                    </a:lnTo>
                    <a:lnTo>
                      <a:pt x="387" y="44"/>
                    </a:lnTo>
                    <a:lnTo>
                      <a:pt x="396" y="27"/>
                    </a:lnTo>
                    <a:lnTo>
                      <a:pt x="410" y="12"/>
                    </a:lnTo>
                    <a:lnTo>
                      <a:pt x="428" y="4"/>
                    </a:lnTo>
                    <a:lnTo>
                      <a:pt x="4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31"/>
              <p:cNvSpPr>
                <a:spLocks noEditPoints="1"/>
              </p:cNvSpPr>
              <p:nvPr/>
            </p:nvSpPr>
            <p:spPr bwMode="auto">
              <a:xfrm>
                <a:off x="4262438" y="4708525"/>
                <a:ext cx="146050" cy="549275"/>
              </a:xfrm>
              <a:custGeom>
                <a:avLst/>
                <a:gdLst>
                  <a:gd name="T0" fmla="*/ 415 w 922"/>
                  <a:gd name="T1" fmla="*/ 1385 h 3456"/>
                  <a:gd name="T2" fmla="*/ 331 w 922"/>
                  <a:gd name="T3" fmla="*/ 1408 h 3456"/>
                  <a:gd name="T4" fmla="*/ 257 w 922"/>
                  <a:gd name="T5" fmla="*/ 1451 h 3456"/>
                  <a:gd name="T6" fmla="*/ 197 w 922"/>
                  <a:gd name="T7" fmla="*/ 1511 h 3456"/>
                  <a:gd name="T8" fmla="*/ 154 w 922"/>
                  <a:gd name="T9" fmla="*/ 1585 h 3456"/>
                  <a:gd name="T10" fmla="*/ 131 w 922"/>
                  <a:gd name="T11" fmla="*/ 1669 h 3456"/>
                  <a:gd name="T12" fmla="*/ 131 w 922"/>
                  <a:gd name="T13" fmla="*/ 1760 h 3456"/>
                  <a:gd name="T14" fmla="*/ 154 w 922"/>
                  <a:gd name="T15" fmla="*/ 1844 h 3456"/>
                  <a:gd name="T16" fmla="*/ 197 w 922"/>
                  <a:gd name="T17" fmla="*/ 1918 h 3456"/>
                  <a:gd name="T18" fmla="*/ 257 w 922"/>
                  <a:gd name="T19" fmla="*/ 1978 h 3456"/>
                  <a:gd name="T20" fmla="*/ 331 w 922"/>
                  <a:gd name="T21" fmla="*/ 2022 h 3456"/>
                  <a:gd name="T22" fmla="*/ 415 w 922"/>
                  <a:gd name="T23" fmla="*/ 2045 h 3456"/>
                  <a:gd name="T24" fmla="*/ 506 w 922"/>
                  <a:gd name="T25" fmla="*/ 2045 h 3456"/>
                  <a:gd name="T26" fmla="*/ 590 w 922"/>
                  <a:gd name="T27" fmla="*/ 2022 h 3456"/>
                  <a:gd name="T28" fmla="*/ 664 w 922"/>
                  <a:gd name="T29" fmla="*/ 1978 h 3456"/>
                  <a:gd name="T30" fmla="*/ 724 w 922"/>
                  <a:gd name="T31" fmla="*/ 1918 h 3456"/>
                  <a:gd name="T32" fmla="*/ 768 w 922"/>
                  <a:gd name="T33" fmla="*/ 1844 h 3456"/>
                  <a:gd name="T34" fmla="*/ 791 w 922"/>
                  <a:gd name="T35" fmla="*/ 1760 h 3456"/>
                  <a:gd name="T36" fmla="*/ 791 w 922"/>
                  <a:gd name="T37" fmla="*/ 1669 h 3456"/>
                  <a:gd name="T38" fmla="*/ 768 w 922"/>
                  <a:gd name="T39" fmla="*/ 1585 h 3456"/>
                  <a:gd name="T40" fmla="*/ 724 w 922"/>
                  <a:gd name="T41" fmla="*/ 1511 h 3456"/>
                  <a:gd name="T42" fmla="*/ 664 w 922"/>
                  <a:gd name="T43" fmla="*/ 1451 h 3456"/>
                  <a:gd name="T44" fmla="*/ 590 w 922"/>
                  <a:gd name="T45" fmla="*/ 1408 h 3456"/>
                  <a:gd name="T46" fmla="*/ 506 w 922"/>
                  <a:gd name="T47" fmla="*/ 1385 h 3456"/>
                  <a:gd name="T48" fmla="*/ 474 w 922"/>
                  <a:gd name="T49" fmla="*/ 0 h 3456"/>
                  <a:gd name="T50" fmla="*/ 511 w 922"/>
                  <a:gd name="T51" fmla="*/ 12 h 3456"/>
                  <a:gd name="T52" fmla="*/ 534 w 922"/>
                  <a:gd name="T53" fmla="*/ 44 h 3456"/>
                  <a:gd name="T54" fmla="*/ 538 w 922"/>
                  <a:gd name="T55" fmla="*/ 1260 h 3456"/>
                  <a:gd name="T56" fmla="*/ 642 w 922"/>
                  <a:gd name="T57" fmla="*/ 1291 h 3456"/>
                  <a:gd name="T58" fmla="*/ 734 w 922"/>
                  <a:gd name="T59" fmla="*/ 1344 h 3456"/>
                  <a:gd name="T60" fmla="*/ 811 w 922"/>
                  <a:gd name="T61" fmla="*/ 1416 h 3456"/>
                  <a:gd name="T62" fmla="*/ 870 w 922"/>
                  <a:gd name="T63" fmla="*/ 1504 h 3456"/>
                  <a:gd name="T64" fmla="*/ 909 w 922"/>
                  <a:gd name="T65" fmla="*/ 1604 h 3456"/>
                  <a:gd name="T66" fmla="*/ 922 w 922"/>
                  <a:gd name="T67" fmla="*/ 1714 h 3456"/>
                  <a:gd name="T68" fmla="*/ 909 w 922"/>
                  <a:gd name="T69" fmla="*/ 1825 h 3456"/>
                  <a:gd name="T70" fmla="*/ 870 w 922"/>
                  <a:gd name="T71" fmla="*/ 1926 h 3456"/>
                  <a:gd name="T72" fmla="*/ 811 w 922"/>
                  <a:gd name="T73" fmla="*/ 2013 h 3456"/>
                  <a:gd name="T74" fmla="*/ 734 w 922"/>
                  <a:gd name="T75" fmla="*/ 2085 h 3456"/>
                  <a:gd name="T76" fmla="*/ 642 w 922"/>
                  <a:gd name="T77" fmla="*/ 2139 h 3456"/>
                  <a:gd name="T78" fmla="*/ 538 w 922"/>
                  <a:gd name="T79" fmla="*/ 2169 h 3456"/>
                  <a:gd name="T80" fmla="*/ 534 w 922"/>
                  <a:gd name="T81" fmla="*/ 3413 h 3456"/>
                  <a:gd name="T82" fmla="*/ 511 w 922"/>
                  <a:gd name="T83" fmla="*/ 3443 h 3456"/>
                  <a:gd name="T84" fmla="*/ 474 w 922"/>
                  <a:gd name="T85" fmla="*/ 3456 h 3456"/>
                  <a:gd name="T86" fmla="*/ 436 w 922"/>
                  <a:gd name="T87" fmla="*/ 3443 h 3456"/>
                  <a:gd name="T88" fmla="*/ 413 w 922"/>
                  <a:gd name="T89" fmla="*/ 3413 h 3456"/>
                  <a:gd name="T90" fmla="*/ 410 w 922"/>
                  <a:gd name="T91" fmla="*/ 2173 h 3456"/>
                  <a:gd name="T92" fmla="*/ 307 w 922"/>
                  <a:gd name="T93" fmla="*/ 2149 h 3456"/>
                  <a:gd name="T94" fmla="*/ 216 w 922"/>
                  <a:gd name="T95" fmla="*/ 2105 h 3456"/>
                  <a:gd name="T96" fmla="*/ 136 w 922"/>
                  <a:gd name="T97" fmla="*/ 2041 h 3456"/>
                  <a:gd name="T98" fmla="*/ 72 w 922"/>
                  <a:gd name="T99" fmla="*/ 1963 h 3456"/>
                  <a:gd name="T100" fmla="*/ 27 w 922"/>
                  <a:gd name="T101" fmla="*/ 1870 h 3456"/>
                  <a:gd name="T102" fmla="*/ 3 w 922"/>
                  <a:gd name="T103" fmla="*/ 1769 h 3456"/>
                  <a:gd name="T104" fmla="*/ 3 w 922"/>
                  <a:gd name="T105" fmla="*/ 1661 h 3456"/>
                  <a:gd name="T106" fmla="*/ 27 w 922"/>
                  <a:gd name="T107" fmla="*/ 1558 h 3456"/>
                  <a:gd name="T108" fmla="*/ 72 w 922"/>
                  <a:gd name="T109" fmla="*/ 1467 h 3456"/>
                  <a:gd name="T110" fmla="*/ 136 w 922"/>
                  <a:gd name="T111" fmla="*/ 1388 h 3456"/>
                  <a:gd name="T112" fmla="*/ 216 w 922"/>
                  <a:gd name="T113" fmla="*/ 1325 h 3456"/>
                  <a:gd name="T114" fmla="*/ 307 w 922"/>
                  <a:gd name="T115" fmla="*/ 1280 h 3456"/>
                  <a:gd name="T116" fmla="*/ 410 w 922"/>
                  <a:gd name="T117" fmla="*/ 1257 h 3456"/>
                  <a:gd name="T118" fmla="*/ 413 w 922"/>
                  <a:gd name="T119" fmla="*/ 44 h 3456"/>
                  <a:gd name="T120" fmla="*/ 436 w 922"/>
                  <a:gd name="T121" fmla="*/ 12 h 3456"/>
                  <a:gd name="T122" fmla="*/ 474 w 922"/>
                  <a:gd name="T123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3456">
                    <a:moveTo>
                      <a:pt x="460" y="1381"/>
                    </a:moveTo>
                    <a:lnTo>
                      <a:pt x="415" y="1385"/>
                    </a:lnTo>
                    <a:lnTo>
                      <a:pt x="372" y="1393"/>
                    </a:lnTo>
                    <a:lnTo>
                      <a:pt x="331" y="1408"/>
                    </a:lnTo>
                    <a:lnTo>
                      <a:pt x="292" y="1427"/>
                    </a:lnTo>
                    <a:lnTo>
                      <a:pt x="257" y="1451"/>
                    </a:lnTo>
                    <a:lnTo>
                      <a:pt x="226" y="1480"/>
                    </a:lnTo>
                    <a:lnTo>
                      <a:pt x="197" y="1511"/>
                    </a:lnTo>
                    <a:lnTo>
                      <a:pt x="173" y="1546"/>
                    </a:lnTo>
                    <a:lnTo>
                      <a:pt x="154" y="1585"/>
                    </a:lnTo>
                    <a:lnTo>
                      <a:pt x="139" y="1626"/>
                    </a:lnTo>
                    <a:lnTo>
                      <a:pt x="131" y="1669"/>
                    </a:lnTo>
                    <a:lnTo>
                      <a:pt x="127" y="1714"/>
                    </a:lnTo>
                    <a:lnTo>
                      <a:pt x="131" y="1760"/>
                    </a:lnTo>
                    <a:lnTo>
                      <a:pt x="139" y="1804"/>
                    </a:lnTo>
                    <a:lnTo>
                      <a:pt x="154" y="1844"/>
                    </a:lnTo>
                    <a:lnTo>
                      <a:pt x="173" y="1883"/>
                    </a:lnTo>
                    <a:lnTo>
                      <a:pt x="197" y="1918"/>
                    </a:lnTo>
                    <a:lnTo>
                      <a:pt x="226" y="1950"/>
                    </a:lnTo>
                    <a:lnTo>
                      <a:pt x="257" y="1978"/>
                    </a:lnTo>
                    <a:lnTo>
                      <a:pt x="292" y="2002"/>
                    </a:lnTo>
                    <a:lnTo>
                      <a:pt x="331" y="2022"/>
                    </a:lnTo>
                    <a:lnTo>
                      <a:pt x="372" y="2036"/>
                    </a:lnTo>
                    <a:lnTo>
                      <a:pt x="415" y="2045"/>
                    </a:lnTo>
                    <a:lnTo>
                      <a:pt x="460" y="2048"/>
                    </a:lnTo>
                    <a:lnTo>
                      <a:pt x="506" y="2045"/>
                    </a:lnTo>
                    <a:lnTo>
                      <a:pt x="550" y="2036"/>
                    </a:lnTo>
                    <a:lnTo>
                      <a:pt x="590" y="2022"/>
                    </a:lnTo>
                    <a:lnTo>
                      <a:pt x="629" y="2002"/>
                    </a:lnTo>
                    <a:lnTo>
                      <a:pt x="664" y="1978"/>
                    </a:lnTo>
                    <a:lnTo>
                      <a:pt x="696" y="1950"/>
                    </a:lnTo>
                    <a:lnTo>
                      <a:pt x="724" y="1918"/>
                    </a:lnTo>
                    <a:lnTo>
                      <a:pt x="748" y="1883"/>
                    </a:lnTo>
                    <a:lnTo>
                      <a:pt x="768" y="1844"/>
                    </a:lnTo>
                    <a:lnTo>
                      <a:pt x="782" y="1804"/>
                    </a:lnTo>
                    <a:lnTo>
                      <a:pt x="791" y="1760"/>
                    </a:lnTo>
                    <a:lnTo>
                      <a:pt x="794" y="1714"/>
                    </a:lnTo>
                    <a:lnTo>
                      <a:pt x="791" y="1669"/>
                    </a:lnTo>
                    <a:lnTo>
                      <a:pt x="782" y="1626"/>
                    </a:lnTo>
                    <a:lnTo>
                      <a:pt x="768" y="1585"/>
                    </a:lnTo>
                    <a:lnTo>
                      <a:pt x="748" y="1546"/>
                    </a:lnTo>
                    <a:lnTo>
                      <a:pt x="724" y="1511"/>
                    </a:lnTo>
                    <a:lnTo>
                      <a:pt x="696" y="1480"/>
                    </a:lnTo>
                    <a:lnTo>
                      <a:pt x="664" y="1451"/>
                    </a:lnTo>
                    <a:lnTo>
                      <a:pt x="629" y="1427"/>
                    </a:lnTo>
                    <a:lnTo>
                      <a:pt x="590" y="1408"/>
                    </a:lnTo>
                    <a:lnTo>
                      <a:pt x="550" y="1393"/>
                    </a:lnTo>
                    <a:lnTo>
                      <a:pt x="506" y="1385"/>
                    </a:lnTo>
                    <a:lnTo>
                      <a:pt x="460" y="1381"/>
                    </a:lnTo>
                    <a:close/>
                    <a:moveTo>
                      <a:pt x="474" y="0"/>
                    </a:moveTo>
                    <a:lnTo>
                      <a:pt x="494" y="4"/>
                    </a:lnTo>
                    <a:lnTo>
                      <a:pt x="511" y="12"/>
                    </a:lnTo>
                    <a:lnTo>
                      <a:pt x="526" y="27"/>
                    </a:lnTo>
                    <a:lnTo>
                      <a:pt x="534" y="44"/>
                    </a:lnTo>
                    <a:lnTo>
                      <a:pt x="538" y="64"/>
                    </a:lnTo>
                    <a:lnTo>
                      <a:pt x="538" y="1260"/>
                    </a:lnTo>
                    <a:lnTo>
                      <a:pt x="591" y="1273"/>
                    </a:lnTo>
                    <a:lnTo>
                      <a:pt x="642" y="1291"/>
                    </a:lnTo>
                    <a:lnTo>
                      <a:pt x="690" y="1315"/>
                    </a:lnTo>
                    <a:lnTo>
                      <a:pt x="734" y="1344"/>
                    </a:lnTo>
                    <a:lnTo>
                      <a:pt x="775" y="1378"/>
                    </a:lnTo>
                    <a:lnTo>
                      <a:pt x="811" y="1416"/>
                    </a:lnTo>
                    <a:lnTo>
                      <a:pt x="844" y="1458"/>
                    </a:lnTo>
                    <a:lnTo>
                      <a:pt x="870" y="1504"/>
                    </a:lnTo>
                    <a:lnTo>
                      <a:pt x="892" y="1553"/>
                    </a:lnTo>
                    <a:lnTo>
                      <a:pt x="909" y="1604"/>
                    </a:lnTo>
                    <a:lnTo>
                      <a:pt x="918" y="1659"/>
                    </a:lnTo>
                    <a:lnTo>
                      <a:pt x="922" y="1714"/>
                    </a:lnTo>
                    <a:lnTo>
                      <a:pt x="918" y="1771"/>
                    </a:lnTo>
                    <a:lnTo>
                      <a:pt x="909" y="1825"/>
                    </a:lnTo>
                    <a:lnTo>
                      <a:pt x="892" y="1877"/>
                    </a:lnTo>
                    <a:lnTo>
                      <a:pt x="870" y="1926"/>
                    </a:lnTo>
                    <a:lnTo>
                      <a:pt x="844" y="1972"/>
                    </a:lnTo>
                    <a:lnTo>
                      <a:pt x="811" y="2013"/>
                    </a:lnTo>
                    <a:lnTo>
                      <a:pt x="775" y="2051"/>
                    </a:lnTo>
                    <a:lnTo>
                      <a:pt x="734" y="2085"/>
                    </a:lnTo>
                    <a:lnTo>
                      <a:pt x="690" y="2115"/>
                    </a:lnTo>
                    <a:lnTo>
                      <a:pt x="642" y="2139"/>
                    </a:lnTo>
                    <a:lnTo>
                      <a:pt x="591" y="2157"/>
                    </a:lnTo>
                    <a:lnTo>
                      <a:pt x="538" y="2169"/>
                    </a:lnTo>
                    <a:lnTo>
                      <a:pt x="538" y="3392"/>
                    </a:lnTo>
                    <a:lnTo>
                      <a:pt x="534" y="3413"/>
                    </a:lnTo>
                    <a:lnTo>
                      <a:pt x="526" y="3430"/>
                    </a:lnTo>
                    <a:lnTo>
                      <a:pt x="511" y="3443"/>
                    </a:lnTo>
                    <a:lnTo>
                      <a:pt x="494" y="3453"/>
                    </a:lnTo>
                    <a:lnTo>
                      <a:pt x="474" y="3456"/>
                    </a:lnTo>
                    <a:lnTo>
                      <a:pt x="454" y="3453"/>
                    </a:lnTo>
                    <a:lnTo>
                      <a:pt x="436" y="3443"/>
                    </a:lnTo>
                    <a:lnTo>
                      <a:pt x="422" y="3430"/>
                    </a:lnTo>
                    <a:lnTo>
                      <a:pt x="413" y="3413"/>
                    </a:lnTo>
                    <a:lnTo>
                      <a:pt x="410" y="3392"/>
                    </a:lnTo>
                    <a:lnTo>
                      <a:pt x="410" y="2173"/>
                    </a:lnTo>
                    <a:lnTo>
                      <a:pt x="358" y="2165"/>
                    </a:lnTo>
                    <a:lnTo>
                      <a:pt x="307" y="2149"/>
                    </a:lnTo>
                    <a:lnTo>
                      <a:pt x="261" y="2130"/>
                    </a:lnTo>
                    <a:lnTo>
                      <a:pt x="216" y="2105"/>
                    </a:lnTo>
                    <a:lnTo>
                      <a:pt x="174" y="2075"/>
                    </a:lnTo>
                    <a:lnTo>
                      <a:pt x="136" y="2041"/>
                    </a:lnTo>
                    <a:lnTo>
                      <a:pt x="102" y="2004"/>
                    </a:lnTo>
                    <a:lnTo>
                      <a:pt x="72" y="1963"/>
                    </a:lnTo>
                    <a:lnTo>
                      <a:pt x="47" y="1918"/>
                    </a:lnTo>
                    <a:lnTo>
                      <a:pt x="27" y="1870"/>
                    </a:lnTo>
                    <a:lnTo>
                      <a:pt x="12" y="1821"/>
                    </a:lnTo>
                    <a:lnTo>
                      <a:pt x="3" y="1769"/>
                    </a:lnTo>
                    <a:lnTo>
                      <a:pt x="0" y="1714"/>
                    </a:lnTo>
                    <a:lnTo>
                      <a:pt x="3" y="1661"/>
                    </a:lnTo>
                    <a:lnTo>
                      <a:pt x="12" y="1608"/>
                    </a:lnTo>
                    <a:lnTo>
                      <a:pt x="27" y="1558"/>
                    </a:lnTo>
                    <a:lnTo>
                      <a:pt x="47" y="1511"/>
                    </a:lnTo>
                    <a:lnTo>
                      <a:pt x="72" y="1467"/>
                    </a:lnTo>
                    <a:lnTo>
                      <a:pt x="102" y="1425"/>
                    </a:lnTo>
                    <a:lnTo>
                      <a:pt x="136" y="1388"/>
                    </a:lnTo>
                    <a:lnTo>
                      <a:pt x="174" y="1354"/>
                    </a:lnTo>
                    <a:lnTo>
                      <a:pt x="216" y="1325"/>
                    </a:lnTo>
                    <a:lnTo>
                      <a:pt x="261" y="1300"/>
                    </a:lnTo>
                    <a:lnTo>
                      <a:pt x="307" y="1280"/>
                    </a:lnTo>
                    <a:lnTo>
                      <a:pt x="358" y="1266"/>
                    </a:lnTo>
                    <a:lnTo>
                      <a:pt x="410" y="1257"/>
                    </a:lnTo>
                    <a:lnTo>
                      <a:pt x="410" y="64"/>
                    </a:lnTo>
                    <a:lnTo>
                      <a:pt x="413" y="44"/>
                    </a:lnTo>
                    <a:lnTo>
                      <a:pt x="422" y="27"/>
                    </a:lnTo>
                    <a:lnTo>
                      <a:pt x="436" y="12"/>
                    </a:lnTo>
                    <a:lnTo>
                      <a:pt x="454" y="4"/>
                    </a:lnTo>
                    <a:lnTo>
                      <a:pt x="4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32"/>
              <p:cNvSpPr>
                <a:spLocks noEditPoints="1"/>
              </p:cNvSpPr>
              <p:nvPr/>
            </p:nvSpPr>
            <p:spPr bwMode="auto">
              <a:xfrm>
                <a:off x="4479926" y="4708525"/>
                <a:ext cx="141288" cy="549275"/>
              </a:xfrm>
              <a:custGeom>
                <a:avLst/>
                <a:gdLst>
                  <a:gd name="T0" fmla="*/ 405 w 896"/>
                  <a:gd name="T1" fmla="*/ 131 h 3456"/>
                  <a:gd name="T2" fmla="*/ 324 w 896"/>
                  <a:gd name="T3" fmla="*/ 153 h 3456"/>
                  <a:gd name="T4" fmla="*/ 253 w 896"/>
                  <a:gd name="T5" fmla="*/ 195 h 3456"/>
                  <a:gd name="T6" fmla="*/ 195 w 896"/>
                  <a:gd name="T7" fmla="*/ 252 h 3456"/>
                  <a:gd name="T8" fmla="*/ 153 w 896"/>
                  <a:gd name="T9" fmla="*/ 323 h 3456"/>
                  <a:gd name="T10" fmla="*/ 131 w 896"/>
                  <a:gd name="T11" fmla="*/ 405 h 3456"/>
                  <a:gd name="T12" fmla="*/ 131 w 896"/>
                  <a:gd name="T13" fmla="*/ 491 h 3456"/>
                  <a:gd name="T14" fmla="*/ 153 w 896"/>
                  <a:gd name="T15" fmla="*/ 572 h 3456"/>
                  <a:gd name="T16" fmla="*/ 195 w 896"/>
                  <a:gd name="T17" fmla="*/ 644 h 3456"/>
                  <a:gd name="T18" fmla="*/ 253 w 896"/>
                  <a:gd name="T19" fmla="*/ 702 h 3456"/>
                  <a:gd name="T20" fmla="*/ 324 w 896"/>
                  <a:gd name="T21" fmla="*/ 743 h 3456"/>
                  <a:gd name="T22" fmla="*/ 405 w 896"/>
                  <a:gd name="T23" fmla="*/ 765 h 3456"/>
                  <a:gd name="T24" fmla="*/ 491 w 896"/>
                  <a:gd name="T25" fmla="*/ 765 h 3456"/>
                  <a:gd name="T26" fmla="*/ 573 w 896"/>
                  <a:gd name="T27" fmla="*/ 743 h 3456"/>
                  <a:gd name="T28" fmla="*/ 644 w 896"/>
                  <a:gd name="T29" fmla="*/ 702 h 3456"/>
                  <a:gd name="T30" fmla="*/ 701 w 896"/>
                  <a:gd name="T31" fmla="*/ 644 h 3456"/>
                  <a:gd name="T32" fmla="*/ 743 w 896"/>
                  <a:gd name="T33" fmla="*/ 572 h 3456"/>
                  <a:gd name="T34" fmla="*/ 765 w 896"/>
                  <a:gd name="T35" fmla="*/ 491 h 3456"/>
                  <a:gd name="T36" fmla="*/ 765 w 896"/>
                  <a:gd name="T37" fmla="*/ 405 h 3456"/>
                  <a:gd name="T38" fmla="*/ 743 w 896"/>
                  <a:gd name="T39" fmla="*/ 323 h 3456"/>
                  <a:gd name="T40" fmla="*/ 701 w 896"/>
                  <a:gd name="T41" fmla="*/ 252 h 3456"/>
                  <a:gd name="T42" fmla="*/ 644 w 896"/>
                  <a:gd name="T43" fmla="*/ 195 h 3456"/>
                  <a:gd name="T44" fmla="*/ 573 w 896"/>
                  <a:gd name="T45" fmla="*/ 153 h 3456"/>
                  <a:gd name="T46" fmla="*/ 491 w 896"/>
                  <a:gd name="T47" fmla="*/ 131 h 3456"/>
                  <a:gd name="T48" fmla="*/ 448 w 896"/>
                  <a:gd name="T49" fmla="*/ 0 h 3456"/>
                  <a:gd name="T50" fmla="*/ 551 w 896"/>
                  <a:gd name="T51" fmla="*/ 12 h 3456"/>
                  <a:gd name="T52" fmla="*/ 645 w 896"/>
                  <a:gd name="T53" fmla="*/ 45 h 3456"/>
                  <a:gd name="T54" fmla="*/ 728 w 896"/>
                  <a:gd name="T55" fmla="*/ 99 h 3456"/>
                  <a:gd name="T56" fmla="*/ 797 w 896"/>
                  <a:gd name="T57" fmla="*/ 168 h 3456"/>
                  <a:gd name="T58" fmla="*/ 851 w 896"/>
                  <a:gd name="T59" fmla="*/ 251 h 3456"/>
                  <a:gd name="T60" fmla="*/ 885 w 896"/>
                  <a:gd name="T61" fmla="*/ 345 h 3456"/>
                  <a:gd name="T62" fmla="*/ 896 w 896"/>
                  <a:gd name="T63" fmla="*/ 448 h 3456"/>
                  <a:gd name="T64" fmla="*/ 883 w 896"/>
                  <a:gd name="T65" fmla="*/ 557 h 3456"/>
                  <a:gd name="T66" fmla="*/ 844 w 896"/>
                  <a:gd name="T67" fmla="*/ 656 h 3456"/>
                  <a:gd name="T68" fmla="*/ 785 w 896"/>
                  <a:gd name="T69" fmla="*/ 742 h 3456"/>
                  <a:gd name="T70" fmla="*/ 708 w 896"/>
                  <a:gd name="T71" fmla="*/ 812 h 3456"/>
                  <a:gd name="T72" fmla="*/ 615 w 896"/>
                  <a:gd name="T73" fmla="*/ 863 h 3456"/>
                  <a:gd name="T74" fmla="*/ 512 w 896"/>
                  <a:gd name="T75" fmla="*/ 891 h 3456"/>
                  <a:gd name="T76" fmla="*/ 508 w 896"/>
                  <a:gd name="T77" fmla="*/ 3413 h 3456"/>
                  <a:gd name="T78" fmla="*/ 485 w 896"/>
                  <a:gd name="T79" fmla="*/ 3443 h 3456"/>
                  <a:gd name="T80" fmla="*/ 448 w 896"/>
                  <a:gd name="T81" fmla="*/ 3456 h 3456"/>
                  <a:gd name="T82" fmla="*/ 410 w 896"/>
                  <a:gd name="T83" fmla="*/ 3443 h 3456"/>
                  <a:gd name="T84" fmla="*/ 387 w 896"/>
                  <a:gd name="T85" fmla="*/ 3413 h 3456"/>
                  <a:gd name="T86" fmla="*/ 384 w 896"/>
                  <a:gd name="T87" fmla="*/ 891 h 3456"/>
                  <a:gd name="T88" fmla="*/ 280 w 896"/>
                  <a:gd name="T89" fmla="*/ 863 h 3456"/>
                  <a:gd name="T90" fmla="*/ 188 w 896"/>
                  <a:gd name="T91" fmla="*/ 812 h 3456"/>
                  <a:gd name="T92" fmla="*/ 111 w 896"/>
                  <a:gd name="T93" fmla="*/ 742 h 3456"/>
                  <a:gd name="T94" fmla="*/ 51 w 896"/>
                  <a:gd name="T95" fmla="*/ 656 h 3456"/>
                  <a:gd name="T96" fmla="*/ 13 w 896"/>
                  <a:gd name="T97" fmla="*/ 557 h 3456"/>
                  <a:gd name="T98" fmla="*/ 0 w 896"/>
                  <a:gd name="T99" fmla="*/ 448 h 3456"/>
                  <a:gd name="T100" fmla="*/ 12 w 896"/>
                  <a:gd name="T101" fmla="*/ 345 h 3456"/>
                  <a:gd name="T102" fmla="*/ 46 w 896"/>
                  <a:gd name="T103" fmla="*/ 251 h 3456"/>
                  <a:gd name="T104" fmla="*/ 98 w 896"/>
                  <a:gd name="T105" fmla="*/ 168 h 3456"/>
                  <a:gd name="T106" fmla="*/ 168 w 896"/>
                  <a:gd name="T107" fmla="*/ 99 h 3456"/>
                  <a:gd name="T108" fmla="*/ 251 w 896"/>
                  <a:gd name="T109" fmla="*/ 45 h 3456"/>
                  <a:gd name="T110" fmla="*/ 346 w 896"/>
                  <a:gd name="T111" fmla="*/ 12 h 3456"/>
                  <a:gd name="T112" fmla="*/ 448 w 896"/>
                  <a:gd name="T113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6" h="3456">
                    <a:moveTo>
                      <a:pt x="448" y="128"/>
                    </a:moveTo>
                    <a:lnTo>
                      <a:pt x="405" y="131"/>
                    </a:lnTo>
                    <a:lnTo>
                      <a:pt x="363" y="140"/>
                    </a:lnTo>
                    <a:lnTo>
                      <a:pt x="324" y="153"/>
                    </a:lnTo>
                    <a:lnTo>
                      <a:pt x="287" y="172"/>
                    </a:lnTo>
                    <a:lnTo>
                      <a:pt x="253" y="195"/>
                    </a:lnTo>
                    <a:lnTo>
                      <a:pt x="221" y="222"/>
                    </a:lnTo>
                    <a:lnTo>
                      <a:pt x="195" y="252"/>
                    </a:lnTo>
                    <a:lnTo>
                      <a:pt x="171" y="286"/>
                    </a:lnTo>
                    <a:lnTo>
                      <a:pt x="153" y="323"/>
                    </a:lnTo>
                    <a:lnTo>
                      <a:pt x="140" y="364"/>
                    </a:lnTo>
                    <a:lnTo>
                      <a:pt x="131" y="405"/>
                    </a:lnTo>
                    <a:lnTo>
                      <a:pt x="128" y="448"/>
                    </a:lnTo>
                    <a:lnTo>
                      <a:pt x="131" y="491"/>
                    </a:lnTo>
                    <a:lnTo>
                      <a:pt x="140" y="533"/>
                    </a:lnTo>
                    <a:lnTo>
                      <a:pt x="153" y="572"/>
                    </a:lnTo>
                    <a:lnTo>
                      <a:pt x="171" y="609"/>
                    </a:lnTo>
                    <a:lnTo>
                      <a:pt x="195" y="644"/>
                    </a:lnTo>
                    <a:lnTo>
                      <a:pt x="221" y="675"/>
                    </a:lnTo>
                    <a:lnTo>
                      <a:pt x="253" y="702"/>
                    </a:lnTo>
                    <a:lnTo>
                      <a:pt x="287" y="725"/>
                    </a:lnTo>
                    <a:lnTo>
                      <a:pt x="324" y="743"/>
                    </a:lnTo>
                    <a:lnTo>
                      <a:pt x="363" y="756"/>
                    </a:lnTo>
                    <a:lnTo>
                      <a:pt x="405" y="765"/>
                    </a:lnTo>
                    <a:lnTo>
                      <a:pt x="448" y="768"/>
                    </a:lnTo>
                    <a:lnTo>
                      <a:pt x="491" y="765"/>
                    </a:lnTo>
                    <a:lnTo>
                      <a:pt x="533" y="756"/>
                    </a:lnTo>
                    <a:lnTo>
                      <a:pt x="573" y="743"/>
                    </a:lnTo>
                    <a:lnTo>
                      <a:pt x="610" y="725"/>
                    </a:lnTo>
                    <a:lnTo>
                      <a:pt x="644" y="702"/>
                    </a:lnTo>
                    <a:lnTo>
                      <a:pt x="674" y="675"/>
                    </a:lnTo>
                    <a:lnTo>
                      <a:pt x="701" y="644"/>
                    </a:lnTo>
                    <a:lnTo>
                      <a:pt x="724" y="609"/>
                    </a:lnTo>
                    <a:lnTo>
                      <a:pt x="743" y="572"/>
                    </a:lnTo>
                    <a:lnTo>
                      <a:pt x="756" y="533"/>
                    </a:lnTo>
                    <a:lnTo>
                      <a:pt x="765" y="491"/>
                    </a:lnTo>
                    <a:lnTo>
                      <a:pt x="768" y="448"/>
                    </a:lnTo>
                    <a:lnTo>
                      <a:pt x="765" y="405"/>
                    </a:lnTo>
                    <a:lnTo>
                      <a:pt x="756" y="364"/>
                    </a:lnTo>
                    <a:lnTo>
                      <a:pt x="743" y="323"/>
                    </a:lnTo>
                    <a:lnTo>
                      <a:pt x="724" y="286"/>
                    </a:lnTo>
                    <a:lnTo>
                      <a:pt x="701" y="252"/>
                    </a:lnTo>
                    <a:lnTo>
                      <a:pt x="674" y="222"/>
                    </a:lnTo>
                    <a:lnTo>
                      <a:pt x="644" y="195"/>
                    </a:lnTo>
                    <a:lnTo>
                      <a:pt x="610" y="172"/>
                    </a:lnTo>
                    <a:lnTo>
                      <a:pt x="573" y="153"/>
                    </a:lnTo>
                    <a:lnTo>
                      <a:pt x="533" y="140"/>
                    </a:lnTo>
                    <a:lnTo>
                      <a:pt x="491" y="131"/>
                    </a:lnTo>
                    <a:lnTo>
                      <a:pt x="448" y="128"/>
                    </a:lnTo>
                    <a:close/>
                    <a:moveTo>
                      <a:pt x="448" y="0"/>
                    </a:moveTo>
                    <a:lnTo>
                      <a:pt x="500" y="3"/>
                    </a:lnTo>
                    <a:lnTo>
                      <a:pt x="551" y="12"/>
                    </a:lnTo>
                    <a:lnTo>
                      <a:pt x="599" y="27"/>
                    </a:lnTo>
                    <a:lnTo>
                      <a:pt x="645" y="45"/>
                    </a:lnTo>
                    <a:lnTo>
                      <a:pt x="688" y="70"/>
                    </a:lnTo>
                    <a:lnTo>
                      <a:pt x="728" y="99"/>
                    </a:lnTo>
                    <a:lnTo>
                      <a:pt x="765" y="131"/>
                    </a:lnTo>
                    <a:lnTo>
                      <a:pt x="797" y="168"/>
                    </a:lnTo>
                    <a:lnTo>
                      <a:pt x="826" y="208"/>
                    </a:lnTo>
                    <a:lnTo>
                      <a:pt x="851" y="251"/>
                    </a:lnTo>
                    <a:lnTo>
                      <a:pt x="869" y="297"/>
                    </a:lnTo>
                    <a:lnTo>
                      <a:pt x="885" y="345"/>
                    </a:lnTo>
                    <a:lnTo>
                      <a:pt x="893" y="396"/>
                    </a:lnTo>
                    <a:lnTo>
                      <a:pt x="896" y="448"/>
                    </a:lnTo>
                    <a:lnTo>
                      <a:pt x="892" y="503"/>
                    </a:lnTo>
                    <a:lnTo>
                      <a:pt x="883" y="557"/>
                    </a:lnTo>
                    <a:lnTo>
                      <a:pt x="866" y="608"/>
                    </a:lnTo>
                    <a:lnTo>
                      <a:pt x="844" y="656"/>
                    </a:lnTo>
                    <a:lnTo>
                      <a:pt x="817" y="701"/>
                    </a:lnTo>
                    <a:lnTo>
                      <a:pt x="785" y="742"/>
                    </a:lnTo>
                    <a:lnTo>
                      <a:pt x="748" y="779"/>
                    </a:lnTo>
                    <a:lnTo>
                      <a:pt x="708" y="812"/>
                    </a:lnTo>
                    <a:lnTo>
                      <a:pt x="663" y="840"/>
                    </a:lnTo>
                    <a:lnTo>
                      <a:pt x="615" y="863"/>
                    </a:lnTo>
                    <a:lnTo>
                      <a:pt x="565" y="880"/>
                    </a:lnTo>
                    <a:lnTo>
                      <a:pt x="512" y="891"/>
                    </a:lnTo>
                    <a:lnTo>
                      <a:pt x="512" y="3392"/>
                    </a:lnTo>
                    <a:lnTo>
                      <a:pt x="508" y="3413"/>
                    </a:lnTo>
                    <a:lnTo>
                      <a:pt x="500" y="3430"/>
                    </a:lnTo>
                    <a:lnTo>
                      <a:pt x="485" y="3443"/>
                    </a:lnTo>
                    <a:lnTo>
                      <a:pt x="468" y="3453"/>
                    </a:lnTo>
                    <a:lnTo>
                      <a:pt x="448" y="3456"/>
                    </a:lnTo>
                    <a:lnTo>
                      <a:pt x="428" y="3453"/>
                    </a:lnTo>
                    <a:lnTo>
                      <a:pt x="410" y="3443"/>
                    </a:lnTo>
                    <a:lnTo>
                      <a:pt x="396" y="3430"/>
                    </a:lnTo>
                    <a:lnTo>
                      <a:pt x="387" y="3413"/>
                    </a:lnTo>
                    <a:lnTo>
                      <a:pt x="384" y="3392"/>
                    </a:lnTo>
                    <a:lnTo>
                      <a:pt x="384" y="891"/>
                    </a:lnTo>
                    <a:lnTo>
                      <a:pt x="331" y="880"/>
                    </a:lnTo>
                    <a:lnTo>
                      <a:pt x="280" y="863"/>
                    </a:lnTo>
                    <a:lnTo>
                      <a:pt x="232" y="840"/>
                    </a:lnTo>
                    <a:lnTo>
                      <a:pt x="188" y="812"/>
                    </a:lnTo>
                    <a:lnTo>
                      <a:pt x="147" y="779"/>
                    </a:lnTo>
                    <a:lnTo>
                      <a:pt x="111" y="742"/>
                    </a:lnTo>
                    <a:lnTo>
                      <a:pt x="79" y="701"/>
                    </a:lnTo>
                    <a:lnTo>
                      <a:pt x="51" y="656"/>
                    </a:lnTo>
                    <a:lnTo>
                      <a:pt x="29" y="608"/>
                    </a:lnTo>
                    <a:lnTo>
                      <a:pt x="13" y="557"/>
                    </a:lnTo>
                    <a:lnTo>
                      <a:pt x="3" y="503"/>
                    </a:lnTo>
                    <a:lnTo>
                      <a:pt x="0" y="448"/>
                    </a:lnTo>
                    <a:lnTo>
                      <a:pt x="3" y="396"/>
                    </a:lnTo>
                    <a:lnTo>
                      <a:pt x="12" y="345"/>
                    </a:lnTo>
                    <a:lnTo>
                      <a:pt x="26" y="297"/>
                    </a:lnTo>
                    <a:lnTo>
                      <a:pt x="46" y="251"/>
                    </a:lnTo>
                    <a:lnTo>
                      <a:pt x="70" y="208"/>
                    </a:lnTo>
                    <a:lnTo>
                      <a:pt x="98" y="168"/>
                    </a:lnTo>
                    <a:lnTo>
                      <a:pt x="132" y="131"/>
                    </a:lnTo>
                    <a:lnTo>
                      <a:pt x="168" y="99"/>
                    </a:lnTo>
                    <a:lnTo>
                      <a:pt x="208" y="70"/>
                    </a:lnTo>
                    <a:lnTo>
                      <a:pt x="251" y="45"/>
                    </a:lnTo>
                    <a:lnTo>
                      <a:pt x="297" y="27"/>
                    </a:lnTo>
                    <a:lnTo>
                      <a:pt x="346" y="12"/>
                    </a:lnTo>
                    <a:lnTo>
                      <a:pt x="396" y="3"/>
                    </a:lnTo>
                    <a:lnTo>
                      <a:pt x="4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646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06" y="1206872"/>
            <a:ext cx="3458612" cy="23477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Денежный ящик 330</a:t>
            </a:r>
            <a:r>
              <a:rPr lang="en-US" sz="2400" dirty="0">
                <a:solidFill>
                  <a:srgbClr val="D41316"/>
                </a:solidFill>
              </a:rPr>
              <a:t>A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960980"/>
            <a:ext cx="5663206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Денежный ящик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для работы в кафе, ресторанах, магазинах и любых других предприятиях, где есть необходимость в надежном хранении денег от продаж. 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131" y="3868865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2 400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3"/>
          <p:cNvSpPr/>
          <p:nvPr/>
        </p:nvSpPr>
        <p:spPr>
          <a:xfrm>
            <a:off x="7816352" y="4017665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2768" y="2182642"/>
            <a:ext cx="205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3-х позиционный электромеханический замок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2768" y="3604973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Разъем для подключения: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RJ11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68824" y="3592217"/>
            <a:ext cx="398306" cy="400289"/>
            <a:chOff x="3068824" y="3571340"/>
            <a:chExt cx="398306" cy="400289"/>
          </a:xfrm>
        </p:grpSpPr>
        <p:sp>
          <p:nvSpPr>
            <p:cNvPr id="1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08643" y="3594920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2768" y="2955805"/>
            <a:ext cx="204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Фиксатор монет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8644" y="2199053"/>
            <a:ext cx="2021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 ячейки для банкнот</a:t>
            </a: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 ячеек для монет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57865" y="3601082"/>
            <a:ext cx="398306" cy="400289"/>
            <a:chOff x="4025178" y="4405553"/>
            <a:chExt cx="398306" cy="400289"/>
          </a:xfrm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41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38"/>
          <p:cNvSpPr/>
          <p:nvPr/>
        </p:nvSpPr>
        <p:spPr>
          <a:xfrm>
            <a:off x="3064064" y="2178588"/>
            <a:ext cx="403531" cy="404800"/>
          </a:xfrm>
          <a:custGeom>
            <a:avLst/>
            <a:gdLst/>
            <a:ahLst/>
            <a:cxnLst/>
            <a:rect l="l" t="t" r="r" b="b"/>
            <a:pathLst>
              <a:path w="691514" h="691514">
                <a:moveTo>
                  <a:pt x="583783" y="691078"/>
                </a:moveTo>
                <a:lnTo>
                  <a:pt x="107295" y="691078"/>
                </a:lnTo>
                <a:lnTo>
                  <a:pt x="65532" y="682647"/>
                </a:lnTo>
                <a:lnTo>
                  <a:pt x="31427" y="659655"/>
                </a:lnTo>
                <a:lnTo>
                  <a:pt x="8432" y="625550"/>
                </a:lnTo>
                <a:lnTo>
                  <a:pt x="0" y="583783"/>
                </a:lnTo>
                <a:lnTo>
                  <a:pt x="0" y="107295"/>
                </a:lnTo>
                <a:lnTo>
                  <a:pt x="8432" y="65527"/>
                </a:lnTo>
                <a:lnTo>
                  <a:pt x="31427" y="31423"/>
                </a:lnTo>
                <a:lnTo>
                  <a:pt x="65532" y="8430"/>
                </a:lnTo>
                <a:lnTo>
                  <a:pt x="107295" y="0"/>
                </a:lnTo>
                <a:lnTo>
                  <a:pt x="583783" y="0"/>
                </a:lnTo>
                <a:lnTo>
                  <a:pt x="625546" y="8430"/>
                </a:lnTo>
                <a:lnTo>
                  <a:pt x="659651" y="31423"/>
                </a:lnTo>
                <a:lnTo>
                  <a:pt x="682646" y="65527"/>
                </a:lnTo>
                <a:lnTo>
                  <a:pt x="691078" y="107295"/>
                </a:lnTo>
                <a:lnTo>
                  <a:pt x="691078" y="583783"/>
                </a:lnTo>
                <a:lnTo>
                  <a:pt x="682646" y="625550"/>
                </a:lnTo>
                <a:lnTo>
                  <a:pt x="659651" y="659655"/>
                </a:lnTo>
                <a:lnTo>
                  <a:pt x="625546" y="682647"/>
                </a:lnTo>
                <a:lnTo>
                  <a:pt x="583783" y="691078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3518966" y="2889494"/>
            <a:ext cx="204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Доступен в белом и черном исполнении</a:t>
            </a:r>
            <a:endParaRPr lang="ru-RU" sz="1000" spc="-1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bject 57"/>
          <p:cNvSpPr/>
          <p:nvPr/>
        </p:nvSpPr>
        <p:spPr>
          <a:xfrm>
            <a:off x="3064063" y="2870927"/>
            <a:ext cx="402892" cy="392198"/>
          </a:xfrm>
          <a:custGeom>
            <a:avLst/>
            <a:gdLst/>
            <a:ahLst/>
            <a:cxnLst/>
            <a:rect l="l" t="t" r="r" b="b"/>
            <a:pathLst>
              <a:path w="691514" h="691515">
                <a:moveTo>
                  <a:pt x="583783" y="691078"/>
                </a:moveTo>
                <a:lnTo>
                  <a:pt x="107284" y="691078"/>
                </a:lnTo>
                <a:lnTo>
                  <a:pt x="65523" y="682647"/>
                </a:lnTo>
                <a:lnTo>
                  <a:pt x="31421" y="659655"/>
                </a:lnTo>
                <a:lnTo>
                  <a:pt x="8430" y="625550"/>
                </a:lnTo>
                <a:lnTo>
                  <a:pt x="0" y="583783"/>
                </a:lnTo>
                <a:lnTo>
                  <a:pt x="0" y="107295"/>
                </a:lnTo>
                <a:lnTo>
                  <a:pt x="8430" y="65527"/>
                </a:lnTo>
                <a:lnTo>
                  <a:pt x="31421" y="31423"/>
                </a:lnTo>
                <a:lnTo>
                  <a:pt x="65523" y="8430"/>
                </a:lnTo>
                <a:lnTo>
                  <a:pt x="107284" y="0"/>
                </a:lnTo>
                <a:lnTo>
                  <a:pt x="583783" y="0"/>
                </a:lnTo>
                <a:lnTo>
                  <a:pt x="625546" y="8430"/>
                </a:lnTo>
                <a:lnTo>
                  <a:pt x="659651" y="31423"/>
                </a:lnTo>
                <a:lnTo>
                  <a:pt x="682646" y="65527"/>
                </a:lnTo>
                <a:lnTo>
                  <a:pt x="691078" y="107295"/>
                </a:lnTo>
                <a:lnTo>
                  <a:pt x="691078" y="583783"/>
                </a:lnTo>
                <a:lnTo>
                  <a:pt x="682646" y="625550"/>
                </a:lnTo>
                <a:lnTo>
                  <a:pt x="659651" y="659655"/>
                </a:lnTo>
                <a:lnTo>
                  <a:pt x="625546" y="682647"/>
                </a:lnTo>
                <a:lnTo>
                  <a:pt x="583783" y="691078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Freeform 6"/>
          <p:cNvSpPr>
            <a:spLocks noEditPoints="1"/>
          </p:cNvSpPr>
          <p:nvPr/>
        </p:nvSpPr>
        <p:spPr bwMode="auto">
          <a:xfrm>
            <a:off x="639939" y="2942021"/>
            <a:ext cx="244200" cy="279341"/>
          </a:xfrm>
          <a:custGeom>
            <a:avLst/>
            <a:gdLst>
              <a:gd name="T0" fmla="*/ 1440 w 3456"/>
              <a:gd name="T1" fmla="*/ 2701 h 3111"/>
              <a:gd name="T2" fmla="*/ 2507 w 3456"/>
              <a:gd name="T3" fmla="*/ 2656 h 3111"/>
              <a:gd name="T4" fmla="*/ 2707 w 3456"/>
              <a:gd name="T5" fmla="*/ 2904 h 3111"/>
              <a:gd name="T6" fmla="*/ 3044 w 3456"/>
              <a:gd name="T7" fmla="*/ 2529 h 3111"/>
              <a:gd name="T8" fmla="*/ 313 w 3456"/>
              <a:gd name="T9" fmla="*/ 2747 h 3111"/>
              <a:gd name="T10" fmla="*/ 2921 w 3456"/>
              <a:gd name="T11" fmla="*/ 2272 h 3111"/>
              <a:gd name="T12" fmla="*/ 2095 w 3456"/>
              <a:gd name="T13" fmla="*/ 2452 h 3111"/>
              <a:gd name="T14" fmla="*/ 611 w 3456"/>
              <a:gd name="T15" fmla="*/ 2395 h 3111"/>
              <a:gd name="T16" fmla="*/ 605 w 3456"/>
              <a:gd name="T17" fmla="*/ 2466 h 3111"/>
              <a:gd name="T18" fmla="*/ 1926 w 3456"/>
              <a:gd name="T19" fmla="*/ 2589 h 3111"/>
              <a:gd name="T20" fmla="*/ 3111 w 3456"/>
              <a:gd name="T21" fmla="*/ 2367 h 3111"/>
              <a:gd name="T22" fmla="*/ 1661 w 3456"/>
              <a:gd name="T23" fmla="*/ 2073 h 3111"/>
              <a:gd name="T24" fmla="*/ 1498 w 3456"/>
              <a:gd name="T25" fmla="*/ 2074 h 3111"/>
              <a:gd name="T26" fmla="*/ 985 w 3456"/>
              <a:gd name="T27" fmla="*/ 2333 h 3111"/>
              <a:gd name="T28" fmla="*/ 691 w 3456"/>
              <a:gd name="T29" fmla="*/ 2293 h 3111"/>
              <a:gd name="T30" fmla="*/ 408 w 3456"/>
              <a:gd name="T31" fmla="*/ 2230 h 3111"/>
              <a:gd name="T32" fmla="*/ 2969 w 3456"/>
              <a:gd name="T33" fmla="*/ 2109 h 3111"/>
              <a:gd name="T34" fmla="*/ 288 w 3456"/>
              <a:gd name="T35" fmla="*/ 1914 h 3111"/>
              <a:gd name="T36" fmla="*/ 116 w 3456"/>
              <a:gd name="T37" fmla="*/ 1675 h 3111"/>
              <a:gd name="T38" fmla="*/ 955 w 3456"/>
              <a:gd name="T39" fmla="*/ 1927 h 3111"/>
              <a:gd name="T40" fmla="*/ 2328 w 3456"/>
              <a:gd name="T41" fmla="*/ 1905 h 3111"/>
              <a:gd name="T42" fmla="*/ 2247 w 3456"/>
              <a:gd name="T43" fmla="*/ 1833 h 3111"/>
              <a:gd name="T44" fmla="*/ 999 w 3456"/>
              <a:gd name="T45" fmla="*/ 1769 h 3111"/>
              <a:gd name="T46" fmla="*/ 2102 w 3456"/>
              <a:gd name="T47" fmla="*/ 1437 h 3111"/>
              <a:gd name="T48" fmla="*/ 1795 w 3456"/>
              <a:gd name="T49" fmla="*/ 1439 h 3111"/>
              <a:gd name="T50" fmla="*/ 1329 w 3456"/>
              <a:gd name="T51" fmla="*/ 1700 h 3111"/>
              <a:gd name="T52" fmla="*/ 2762 w 3456"/>
              <a:gd name="T53" fmla="*/ 1660 h 3111"/>
              <a:gd name="T54" fmla="*/ 2880 w 3456"/>
              <a:gd name="T55" fmla="*/ 1356 h 3111"/>
              <a:gd name="T56" fmla="*/ 749 w 3456"/>
              <a:gd name="T57" fmla="*/ 1315 h 3111"/>
              <a:gd name="T58" fmla="*/ 461 w 3456"/>
              <a:gd name="T59" fmla="*/ 1201 h 3111"/>
              <a:gd name="T60" fmla="*/ 3008 w 3456"/>
              <a:gd name="T61" fmla="*/ 899 h 3111"/>
              <a:gd name="T62" fmla="*/ 2479 w 3456"/>
              <a:gd name="T63" fmla="*/ 1074 h 3111"/>
              <a:gd name="T64" fmla="*/ 1209 w 3456"/>
              <a:gd name="T65" fmla="*/ 1141 h 3111"/>
              <a:gd name="T66" fmla="*/ 462 w 3456"/>
              <a:gd name="T67" fmla="*/ 1042 h 3111"/>
              <a:gd name="T68" fmla="*/ 1301 w 3456"/>
              <a:gd name="T69" fmla="*/ 1293 h 3111"/>
              <a:gd name="T70" fmla="*/ 2700 w 3456"/>
              <a:gd name="T71" fmla="*/ 1267 h 3111"/>
              <a:gd name="T72" fmla="*/ 3331 w 3456"/>
              <a:gd name="T73" fmla="*/ 1026 h 3111"/>
              <a:gd name="T74" fmla="*/ 1676 w 3456"/>
              <a:gd name="T75" fmla="*/ 1036 h 3111"/>
              <a:gd name="T76" fmla="*/ 2045 w 3456"/>
              <a:gd name="T77" fmla="*/ 729 h 3111"/>
              <a:gd name="T78" fmla="*/ 2246 w 3456"/>
              <a:gd name="T79" fmla="*/ 994 h 3111"/>
              <a:gd name="T80" fmla="*/ 2534 w 3456"/>
              <a:gd name="T81" fmla="*/ 944 h 3111"/>
              <a:gd name="T82" fmla="*/ 2959 w 3456"/>
              <a:gd name="T83" fmla="*/ 532 h 3111"/>
              <a:gd name="T84" fmla="*/ 115 w 3456"/>
              <a:gd name="T85" fmla="*/ 749 h 3111"/>
              <a:gd name="T86" fmla="*/ 1308 w 3456"/>
              <a:gd name="T87" fmla="*/ 119 h 3111"/>
              <a:gd name="T88" fmla="*/ 168 w 3456"/>
              <a:gd name="T89" fmla="*/ 298 h 3111"/>
              <a:gd name="T90" fmla="*/ 581 w 3456"/>
              <a:gd name="T91" fmla="*/ 543 h 3111"/>
              <a:gd name="T92" fmla="*/ 1934 w 3456"/>
              <a:gd name="T93" fmla="*/ 621 h 3111"/>
              <a:gd name="T94" fmla="*/ 2977 w 3456"/>
              <a:gd name="T95" fmla="*/ 378 h 3111"/>
              <a:gd name="T96" fmla="*/ 2406 w 3456"/>
              <a:gd name="T97" fmla="*/ 164 h 3111"/>
              <a:gd name="T98" fmla="*/ 1775 w 3456"/>
              <a:gd name="T99" fmla="*/ 4 h 3111"/>
              <a:gd name="T100" fmla="*/ 2713 w 3456"/>
              <a:gd name="T101" fmla="*/ 102 h 3111"/>
              <a:gd name="T102" fmla="*/ 3098 w 3456"/>
              <a:gd name="T103" fmla="*/ 802 h 3111"/>
              <a:gd name="T104" fmla="*/ 3405 w 3456"/>
              <a:gd name="T105" fmla="*/ 1549 h 3111"/>
              <a:gd name="T106" fmla="*/ 3269 w 3456"/>
              <a:gd name="T107" fmla="*/ 2254 h 3111"/>
              <a:gd name="T108" fmla="*/ 2863 w 3456"/>
              <a:gd name="T109" fmla="*/ 2986 h 3111"/>
              <a:gd name="T110" fmla="*/ 2074 w 3456"/>
              <a:gd name="T111" fmla="*/ 3100 h 3111"/>
              <a:gd name="T112" fmla="*/ 1094 w 3456"/>
              <a:gd name="T113" fmla="*/ 3076 h 3111"/>
              <a:gd name="T114" fmla="*/ 290 w 3456"/>
              <a:gd name="T115" fmla="*/ 2868 h 3111"/>
              <a:gd name="T116" fmla="*/ 13 w 3456"/>
              <a:gd name="T117" fmla="*/ 2129 h 3111"/>
              <a:gd name="T118" fmla="*/ 347 w 3456"/>
              <a:gd name="T119" fmla="*/ 1037 h 3111"/>
              <a:gd name="T120" fmla="*/ 17 w 3456"/>
              <a:gd name="T121" fmla="*/ 291 h 3111"/>
              <a:gd name="T122" fmla="*/ 758 w 3456"/>
              <a:gd name="T123" fmla="*/ 43 h 3111"/>
              <a:gd name="T124" fmla="*/ 1538 w 3456"/>
              <a:gd name="T125" fmla="*/ 0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6" h="3111">
                <a:moveTo>
                  <a:pt x="2016" y="2701"/>
                </a:moveTo>
                <a:lnTo>
                  <a:pt x="1842" y="2706"/>
                </a:lnTo>
                <a:lnTo>
                  <a:pt x="1833" y="2706"/>
                </a:lnTo>
                <a:lnTo>
                  <a:pt x="1786" y="2707"/>
                </a:lnTo>
                <a:lnTo>
                  <a:pt x="1786" y="2995"/>
                </a:lnTo>
                <a:lnTo>
                  <a:pt x="1903" y="2993"/>
                </a:lnTo>
                <a:lnTo>
                  <a:pt x="2016" y="2988"/>
                </a:lnTo>
                <a:lnTo>
                  <a:pt x="2016" y="2701"/>
                </a:lnTo>
                <a:close/>
                <a:moveTo>
                  <a:pt x="1440" y="2701"/>
                </a:moveTo>
                <a:lnTo>
                  <a:pt x="1440" y="2989"/>
                </a:lnTo>
                <a:lnTo>
                  <a:pt x="1553" y="2993"/>
                </a:lnTo>
                <a:lnTo>
                  <a:pt x="1670" y="2995"/>
                </a:lnTo>
                <a:lnTo>
                  <a:pt x="1670" y="2707"/>
                </a:lnTo>
                <a:lnTo>
                  <a:pt x="1623" y="2706"/>
                </a:lnTo>
                <a:lnTo>
                  <a:pt x="1614" y="2706"/>
                </a:lnTo>
                <a:lnTo>
                  <a:pt x="1440" y="2701"/>
                </a:lnTo>
                <a:close/>
                <a:moveTo>
                  <a:pt x="2304" y="2680"/>
                </a:moveTo>
                <a:lnTo>
                  <a:pt x="2218" y="2688"/>
                </a:lnTo>
                <a:lnTo>
                  <a:pt x="2131" y="2694"/>
                </a:lnTo>
                <a:lnTo>
                  <a:pt x="2131" y="2982"/>
                </a:lnTo>
                <a:lnTo>
                  <a:pt x="2219" y="2975"/>
                </a:lnTo>
                <a:lnTo>
                  <a:pt x="2304" y="2966"/>
                </a:lnTo>
                <a:lnTo>
                  <a:pt x="2304" y="2680"/>
                </a:lnTo>
                <a:close/>
                <a:moveTo>
                  <a:pt x="1152" y="2680"/>
                </a:moveTo>
                <a:lnTo>
                  <a:pt x="1152" y="2966"/>
                </a:lnTo>
                <a:lnTo>
                  <a:pt x="1237" y="2975"/>
                </a:lnTo>
                <a:lnTo>
                  <a:pt x="1325" y="2982"/>
                </a:lnTo>
                <a:lnTo>
                  <a:pt x="1325" y="2695"/>
                </a:lnTo>
                <a:lnTo>
                  <a:pt x="1238" y="2688"/>
                </a:lnTo>
                <a:lnTo>
                  <a:pt x="1152" y="2680"/>
                </a:lnTo>
                <a:close/>
                <a:moveTo>
                  <a:pt x="2592" y="2644"/>
                </a:moveTo>
                <a:lnTo>
                  <a:pt x="2507" y="2656"/>
                </a:lnTo>
                <a:lnTo>
                  <a:pt x="2419" y="2668"/>
                </a:lnTo>
                <a:lnTo>
                  <a:pt x="2419" y="2953"/>
                </a:lnTo>
                <a:lnTo>
                  <a:pt x="2508" y="2940"/>
                </a:lnTo>
                <a:lnTo>
                  <a:pt x="2592" y="2926"/>
                </a:lnTo>
                <a:lnTo>
                  <a:pt x="2592" y="2644"/>
                </a:lnTo>
                <a:close/>
                <a:moveTo>
                  <a:pt x="864" y="2644"/>
                </a:moveTo>
                <a:lnTo>
                  <a:pt x="864" y="2926"/>
                </a:lnTo>
                <a:lnTo>
                  <a:pt x="948" y="2940"/>
                </a:lnTo>
                <a:lnTo>
                  <a:pt x="1037" y="2953"/>
                </a:lnTo>
                <a:lnTo>
                  <a:pt x="1037" y="2668"/>
                </a:lnTo>
                <a:lnTo>
                  <a:pt x="949" y="2656"/>
                </a:lnTo>
                <a:lnTo>
                  <a:pt x="864" y="2644"/>
                </a:lnTo>
                <a:close/>
                <a:moveTo>
                  <a:pt x="2880" y="2584"/>
                </a:moveTo>
                <a:lnTo>
                  <a:pt x="2796" y="2604"/>
                </a:lnTo>
                <a:lnTo>
                  <a:pt x="2707" y="2623"/>
                </a:lnTo>
                <a:lnTo>
                  <a:pt x="2707" y="2904"/>
                </a:lnTo>
                <a:lnTo>
                  <a:pt x="2769" y="2891"/>
                </a:lnTo>
                <a:lnTo>
                  <a:pt x="2827" y="2876"/>
                </a:lnTo>
                <a:lnTo>
                  <a:pt x="2880" y="2861"/>
                </a:lnTo>
                <a:lnTo>
                  <a:pt x="2880" y="2584"/>
                </a:lnTo>
                <a:close/>
                <a:moveTo>
                  <a:pt x="576" y="2584"/>
                </a:moveTo>
                <a:lnTo>
                  <a:pt x="576" y="2861"/>
                </a:lnTo>
                <a:lnTo>
                  <a:pt x="629" y="2876"/>
                </a:lnTo>
                <a:lnTo>
                  <a:pt x="687" y="2891"/>
                </a:lnTo>
                <a:lnTo>
                  <a:pt x="749" y="2904"/>
                </a:lnTo>
                <a:lnTo>
                  <a:pt x="749" y="2623"/>
                </a:lnTo>
                <a:lnTo>
                  <a:pt x="660" y="2604"/>
                </a:lnTo>
                <a:lnTo>
                  <a:pt x="576" y="2584"/>
                </a:lnTo>
                <a:close/>
                <a:moveTo>
                  <a:pt x="3168" y="2469"/>
                </a:moveTo>
                <a:lnTo>
                  <a:pt x="3131" y="2491"/>
                </a:lnTo>
                <a:lnTo>
                  <a:pt x="3091" y="2510"/>
                </a:lnTo>
                <a:lnTo>
                  <a:pt x="3044" y="2529"/>
                </a:lnTo>
                <a:lnTo>
                  <a:pt x="2995" y="2548"/>
                </a:lnTo>
                <a:lnTo>
                  <a:pt x="2995" y="2824"/>
                </a:lnTo>
                <a:lnTo>
                  <a:pt x="3035" y="2808"/>
                </a:lnTo>
                <a:lnTo>
                  <a:pt x="3070" y="2792"/>
                </a:lnTo>
                <a:lnTo>
                  <a:pt x="3099" y="2778"/>
                </a:lnTo>
                <a:lnTo>
                  <a:pt x="3124" y="2762"/>
                </a:lnTo>
                <a:lnTo>
                  <a:pt x="3143" y="2747"/>
                </a:lnTo>
                <a:lnTo>
                  <a:pt x="3156" y="2734"/>
                </a:lnTo>
                <a:lnTo>
                  <a:pt x="3165" y="2720"/>
                </a:lnTo>
                <a:lnTo>
                  <a:pt x="3168" y="2707"/>
                </a:lnTo>
                <a:lnTo>
                  <a:pt x="3168" y="2469"/>
                </a:lnTo>
                <a:close/>
                <a:moveTo>
                  <a:pt x="288" y="2469"/>
                </a:moveTo>
                <a:lnTo>
                  <a:pt x="288" y="2707"/>
                </a:lnTo>
                <a:lnTo>
                  <a:pt x="291" y="2720"/>
                </a:lnTo>
                <a:lnTo>
                  <a:pt x="300" y="2734"/>
                </a:lnTo>
                <a:lnTo>
                  <a:pt x="313" y="2747"/>
                </a:lnTo>
                <a:lnTo>
                  <a:pt x="332" y="2762"/>
                </a:lnTo>
                <a:lnTo>
                  <a:pt x="357" y="2778"/>
                </a:lnTo>
                <a:lnTo>
                  <a:pt x="386" y="2792"/>
                </a:lnTo>
                <a:lnTo>
                  <a:pt x="421" y="2808"/>
                </a:lnTo>
                <a:lnTo>
                  <a:pt x="461" y="2824"/>
                </a:lnTo>
                <a:lnTo>
                  <a:pt x="461" y="2548"/>
                </a:lnTo>
                <a:lnTo>
                  <a:pt x="412" y="2529"/>
                </a:lnTo>
                <a:lnTo>
                  <a:pt x="365" y="2510"/>
                </a:lnTo>
                <a:lnTo>
                  <a:pt x="325" y="2491"/>
                </a:lnTo>
                <a:lnTo>
                  <a:pt x="288" y="2469"/>
                </a:lnTo>
                <a:close/>
                <a:moveTo>
                  <a:pt x="3018" y="2217"/>
                </a:moveTo>
                <a:lnTo>
                  <a:pt x="3010" y="2222"/>
                </a:lnTo>
                <a:lnTo>
                  <a:pt x="3001" y="2228"/>
                </a:lnTo>
                <a:lnTo>
                  <a:pt x="2983" y="2239"/>
                </a:lnTo>
                <a:lnTo>
                  <a:pt x="2967" y="2249"/>
                </a:lnTo>
                <a:lnTo>
                  <a:pt x="2921" y="2272"/>
                </a:lnTo>
                <a:lnTo>
                  <a:pt x="2870" y="2295"/>
                </a:lnTo>
                <a:lnTo>
                  <a:pt x="2814" y="2315"/>
                </a:lnTo>
                <a:lnTo>
                  <a:pt x="2753" y="2335"/>
                </a:lnTo>
                <a:lnTo>
                  <a:pt x="2688" y="2352"/>
                </a:lnTo>
                <a:lnTo>
                  <a:pt x="2620" y="2369"/>
                </a:lnTo>
                <a:lnTo>
                  <a:pt x="2549" y="2385"/>
                </a:lnTo>
                <a:lnTo>
                  <a:pt x="2543" y="2386"/>
                </a:lnTo>
                <a:lnTo>
                  <a:pt x="2536" y="2388"/>
                </a:lnTo>
                <a:lnTo>
                  <a:pt x="2482" y="2398"/>
                </a:lnTo>
                <a:lnTo>
                  <a:pt x="2390" y="2414"/>
                </a:lnTo>
                <a:lnTo>
                  <a:pt x="2292" y="2429"/>
                </a:lnTo>
                <a:lnTo>
                  <a:pt x="2192" y="2441"/>
                </a:lnTo>
                <a:lnTo>
                  <a:pt x="2191" y="2441"/>
                </a:lnTo>
                <a:lnTo>
                  <a:pt x="2189" y="2441"/>
                </a:lnTo>
                <a:lnTo>
                  <a:pt x="2188" y="2441"/>
                </a:lnTo>
                <a:lnTo>
                  <a:pt x="2095" y="2452"/>
                </a:lnTo>
                <a:lnTo>
                  <a:pt x="1999" y="2460"/>
                </a:lnTo>
                <a:lnTo>
                  <a:pt x="1902" y="2466"/>
                </a:lnTo>
                <a:lnTo>
                  <a:pt x="1901" y="2466"/>
                </a:lnTo>
                <a:lnTo>
                  <a:pt x="1777" y="2473"/>
                </a:lnTo>
                <a:lnTo>
                  <a:pt x="1653" y="2476"/>
                </a:lnTo>
                <a:lnTo>
                  <a:pt x="1555" y="2477"/>
                </a:lnTo>
                <a:lnTo>
                  <a:pt x="1483" y="2477"/>
                </a:lnTo>
                <a:lnTo>
                  <a:pt x="1345" y="2473"/>
                </a:lnTo>
                <a:lnTo>
                  <a:pt x="1210" y="2466"/>
                </a:lnTo>
                <a:lnTo>
                  <a:pt x="1210" y="2466"/>
                </a:lnTo>
                <a:lnTo>
                  <a:pt x="1102" y="2459"/>
                </a:lnTo>
                <a:lnTo>
                  <a:pt x="997" y="2450"/>
                </a:lnTo>
                <a:lnTo>
                  <a:pt x="895" y="2439"/>
                </a:lnTo>
                <a:lnTo>
                  <a:pt x="796" y="2426"/>
                </a:lnTo>
                <a:lnTo>
                  <a:pt x="702" y="2411"/>
                </a:lnTo>
                <a:lnTo>
                  <a:pt x="611" y="2395"/>
                </a:lnTo>
                <a:lnTo>
                  <a:pt x="524" y="2377"/>
                </a:lnTo>
                <a:lnTo>
                  <a:pt x="443" y="2358"/>
                </a:lnTo>
                <a:lnTo>
                  <a:pt x="415" y="2350"/>
                </a:lnTo>
                <a:lnTo>
                  <a:pt x="396" y="2345"/>
                </a:lnTo>
                <a:lnTo>
                  <a:pt x="348" y="2331"/>
                </a:lnTo>
                <a:lnTo>
                  <a:pt x="342" y="2330"/>
                </a:lnTo>
                <a:lnTo>
                  <a:pt x="289" y="2313"/>
                </a:lnTo>
                <a:lnTo>
                  <a:pt x="297" y="2327"/>
                </a:lnTo>
                <a:lnTo>
                  <a:pt x="312" y="2343"/>
                </a:lnTo>
                <a:lnTo>
                  <a:pt x="334" y="2360"/>
                </a:lnTo>
                <a:lnTo>
                  <a:pt x="362" y="2377"/>
                </a:lnTo>
                <a:lnTo>
                  <a:pt x="397" y="2394"/>
                </a:lnTo>
                <a:lnTo>
                  <a:pt x="439" y="2412"/>
                </a:lnTo>
                <a:lnTo>
                  <a:pt x="487" y="2430"/>
                </a:lnTo>
                <a:lnTo>
                  <a:pt x="540" y="2448"/>
                </a:lnTo>
                <a:lnTo>
                  <a:pt x="605" y="2466"/>
                </a:lnTo>
                <a:lnTo>
                  <a:pt x="677" y="2485"/>
                </a:lnTo>
                <a:lnTo>
                  <a:pt x="754" y="2502"/>
                </a:lnTo>
                <a:lnTo>
                  <a:pt x="839" y="2519"/>
                </a:lnTo>
                <a:lnTo>
                  <a:pt x="929" y="2535"/>
                </a:lnTo>
                <a:lnTo>
                  <a:pt x="1025" y="2548"/>
                </a:lnTo>
                <a:lnTo>
                  <a:pt x="1128" y="2561"/>
                </a:lnTo>
                <a:lnTo>
                  <a:pt x="1236" y="2571"/>
                </a:lnTo>
                <a:lnTo>
                  <a:pt x="1349" y="2580"/>
                </a:lnTo>
                <a:lnTo>
                  <a:pt x="1467" y="2586"/>
                </a:lnTo>
                <a:lnTo>
                  <a:pt x="1530" y="2589"/>
                </a:lnTo>
                <a:lnTo>
                  <a:pt x="1582" y="2590"/>
                </a:lnTo>
                <a:lnTo>
                  <a:pt x="1655" y="2592"/>
                </a:lnTo>
                <a:lnTo>
                  <a:pt x="1728" y="2592"/>
                </a:lnTo>
                <a:lnTo>
                  <a:pt x="1801" y="2592"/>
                </a:lnTo>
                <a:lnTo>
                  <a:pt x="1874" y="2591"/>
                </a:lnTo>
                <a:lnTo>
                  <a:pt x="1926" y="2589"/>
                </a:lnTo>
                <a:lnTo>
                  <a:pt x="1989" y="2587"/>
                </a:lnTo>
                <a:lnTo>
                  <a:pt x="2107" y="2581"/>
                </a:lnTo>
                <a:lnTo>
                  <a:pt x="2220" y="2571"/>
                </a:lnTo>
                <a:lnTo>
                  <a:pt x="2328" y="2561"/>
                </a:lnTo>
                <a:lnTo>
                  <a:pt x="2431" y="2548"/>
                </a:lnTo>
                <a:lnTo>
                  <a:pt x="2527" y="2535"/>
                </a:lnTo>
                <a:lnTo>
                  <a:pt x="2617" y="2519"/>
                </a:lnTo>
                <a:lnTo>
                  <a:pt x="2702" y="2502"/>
                </a:lnTo>
                <a:lnTo>
                  <a:pt x="2779" y="2485"/>
                </a:lnTo>
                <a:lnTo>
                  <a:pt x="2851" y="2466"/>
                </a:lnTo>
                <a:lnTo>
                  <a:pt x="2916" y="2448"/>
                </a:lnTo>
                <a:lnTo>
                  <a:pt x="2965" y="2432"/>
                </a:lnTo>
                <a:lnTo>
                  <a:pt x="3010" y="2415"/>
                </a:lnTo>
                <a:lnTo>
                  <a:pt x="3049" y="2398"/>
                </a:lnTo>
                <a:lnTo>
                  <a:pt x="3083" y="2383"/>
                </a:lnTo>
                <a:lnTo>
                  <a:pt x="3111" y="2367"/>
                </a:lnTo>
                <a:lnTo>
                  <a:pt x="3134" y="2351"/>
                </a:lnTo>
                <a:lnTo>
                  <a:pt x="3151" y="2337"/>
                </a:lnTo>
                <a:lnTo>
                  <a:pt x="3162" y="2322"/>
                </a:lnTo>
                <a:lnTo>
                  <a:pt x="3167" y="2308"/>
                </a:lnTo>
                <a:lnTo>
                  <a:pt x="3165" y="2302"/>
                </a:lnTo>
                <a:lnTo>
                  <a:pt x="3159" y="2294"/>
                </a:lnTo>
                <a:lnTo>
                  <a:pt x="3148" y="2284"/>
                </a:lnTo>
                <a:lnTo>
                  <a:pt x="3134" y="2273"/>
                </a:lnTo>
                <a:lnTo>
                  <a:pt x="3115" y="2260"/>
                </a:lnTo>
                <a:lnTo>
                  <a:pt x="3089" y="2247"/>
                </a:lnTo>
                <a:lnTo>
                  <a:pt x="3057" y="2232"/>
                </a:lnTo>
                <a:lnTo>
                  <a:pt x="3018" y="2217"/>
                </a:lnTo>
                <a:close/>
                <a:moveTo>
                  <a:pt x="1843" y="2067"/>
                </a:moveTo>
                <a:lnTo>
                  <a:pt x="1756" y="2071"/>
                </a:lnTo>
                <a:lnTo>
                  <a:pt x="1669" y="2073"/>
                </a:lnTo>
                <a:lnTo>
                  <a:pt x="1661" y="2073"/>
                </a:lnTo>
                <a:lnTo>
                  <a:pt x="1613" y="2074"/>
                </a:lnTo>
                <a:lnTo>
                  <a:pt x="1613" y="2362"/>
                </a:lnTo>
                <a:lnTo>
                  <a:pt x="1676" y="2361"/>
                </a:lnTo>
                <a:lnTo>
                  <a:pt x="1701" y="2360"/>
                </a:lnTo>
                <a:lnTo>
                  <a:pt x="1807" y="2357"/>
                </a:lnTo>
                <a:lnTo>
                  <a:pt x="1843" y="2354"/>
                </a:lnTo>
                <a:lnTo>
                  <a:pt x="1843" y="2067"/>
                </a:lnTo>
                <a:close/>
                <a:moveTo>
                  <a:pt x="1267" y="2067"/>
                </a:moveTo>
                <a:lnTo>
                  <a:pt x="1267" y="2354"/>
                </a:lnTo>
                <a:lnTo>
                  <a:pt x="1360" y="2359"/>
                </a:lnTo>
                <a:lnTo>
                  <a:pt x="1371" y="2359"/>
                </a:lnTo>
                <a:lnTo>
                  <a:pt x="1449" y="2361"/>
                </a:lnTo>
                <a:lnTo>
                  <a:pt x="1457" y="2361"/>
                </a:lnTo>
                <a:lnTo>
                  <a:pt x="1464" y="2361"/>
                </a:lnTo>
                <a:lnTo>
                  <a:pt x="1498" y="2362"/>
                </a:lnTo>
                <a:lnTo>
                  <a:pt x="1498" y="2074"/>
                </a:lnTo>
                <a:lnTo>
                  <a:pt x="1450" y="2073"/>
                </a:lnTo>
                <a:lnTo>
                  <a:pt x="1441" y="2073"/>
                </a:lnTo>
                <a:lnTo>
                  <a:pt x="1354" y="2071"/>
                </a:lnTo>
                <a:lnTo>
                  <a:pt x="1267" y="2067"/>
                </a:lnTo>
                <a:close/>
                <a:moveTo>
                  <a:pt x="2131" y="2046"/>
                </a:moveTo>
                <a:lnTo>
                  <a:pt x="2045" y="2054"/>
                </a:lnTo>
                <a:lnTo>
                  <a:pt x="1958" y="2061"/>
                </a:lnTo>
                <a:lnTo>
                  <a:pt x="1958" y="2348"/>
                </a:lnTo>
                <a:lnTo>
                  <a:pt x="1997" y="2345"/>
                </a:lnTo>
                <a:lnTo>
                  <a:pt x="2022" y="2343"/>
                </a:lnTo>
                <a:lnTo>
                  <a:pt x="2077" y="2338"/>
                </a:lnTo>
                <a:lnTo>
                  <a:pt x="2131" y="2332"/>
                </a:lnTo>
                <a:lnTo>
                  <a:pt x="2131" y="2046"/>
                </a:lnTo>
                <a:close/>
                <a:moveTo>
                  <a:pt x="979" y="2046"/>
                </a:moveTo>
                <a:lnTo>
                  <a:pt x="979" y="2332"/>
                </a:lnTo>
                <a:lnTo>
                  <a:pt x="985" y="2333"/>
                </a:lnTo>
                <a:lnTo>
                  <a:pt x="992" y="2335"/>
                </a:lnTo>
                <a:lnTo>
                  <a:pt x="1010" y="2336"/>
                </a:lnTo>
                <a:lnTo>
                  <a:pt x="1080" y="2342"/>
                </a:lnTo>
                <a:lnTo>
                  <a:pt x="1152" y="2348"/>
                </a:lnTo>
                <a:lnTo>
                  <a:pt x="1152" y="2061"/>
                </a:lnTo>
                <a:lnTo>
                  <a:pt x="1065" y="2054"/>
                </a:lnTo>
                <a:lnTo>
                  <a:pt x="979" y="2046"/>
                </a:lnTo>
                <a:close/>
                <a:moveTo>
                  <a:pt x="2419" y="2010"/>
                </a:moveTo>
                <a:lnTo>
                  <a:pt x="2334" y="2022"/>
                </a:lnTo>
                <a:lnTo>
                  <a:pt x="2246" y="2034"/>
                </a:lnTo>
                <a:lnTo>
                  <a:pt x="2246" y="2319"/>
                </a:lnTo>
                <a:lnTo>
                  <a:pt x="2335" y="2306"/>
                </a:lnTo>
                <a:lnTo>
                  <a:pt x="2419" y="2293"/>
                </a:lnTo>
                <a:lnTo>
                  <a:pt x="2419" y="2010"/>
                </a:lnTo>
                <a:close/>
                <a:moveTo>
                  <a:pt x="691" y="2010"/>
                </a:moveTo>
                <a:lnTo>
                  <a:pt x="691" y="2293"/>
                </a:lnTo>
                <a:lnTo>
                  <a:pt x="775" y="2306"/>
                </a:lnTo>
                <a:lnTo>
                  <a:pt x="864" y="2319"/>
                </a:lnTo>
                <a:lnTo>
                  <a:pt x="864" y="2034"/>
                </a:lnTo>
                <a:lnTo>
                  <a:pt x="776" y="2022"/>
                </a:lnTo>
                <a:lnTo>
                  <a:pt x="691" y="2010"/>
                </a:lnTo>
                <a:close/>
                <a:moveTo>
                  <a:pt x="2707" y="1949"/>
                </a:moveTo>
                <a:lnTo>
                  <a:pt x="2623" y="1970"/>
                </a:lnTo>
                <a:lnTo>
                  <a:pt x="2534" y="1989"/>
                </a:lnTo>
                <a:lnTo>
                  <a:pt x="2534" y="2271"/>
                </a:lnTo>
                <a:lnTo>
                  <a:pt x="2596" y="2257"/>
                </a:lnTo>
                <a:lnTo>
                  <a:pt x="2654" y="2242"/>
                </a:lnTo>
                <a:lnTo>
                  <a:pt x="2707" y="2228"/>
                </a:lnTo>
                <a:lnTo>
                  <a:pt x="2707" y="1949"/>
                </a:lnTo>
                <a:close/>
                <a:moveTo>
                  <a:pt x="403" y="1949"/>
                </a:moveTo>
                <a:lnTo>
                  <a:pt x="403" y="2228"/>
                </a:lnTo>
                <a:lnTo>
                  <a:pt x="408" y="2230"/>
                </a:lnTo>
                <a:lnTo>
                  <a:pt x="430" y="2235"/>
                </a:lnTo>
                <a:lnTo>
                  <a:pt x="500" y="2253"/>
                </a:lnTo>
                <a:lnTo>
                  <a:pt x="576" y="2271"/>
                </a:lnTo>
                <a:lnTo>
                  <a:pt x="576" y="1990"/>
                </a:lnTo>
                <a:lnTo>
                  <a:pt x="487" y="1970"/>
                </a:lnTo>
                <a:lnTo>
                  <a:pt x="403" y="1949"/>
                </a:lnTo>
                <a:close/>
                <a:moveTo>
                  <a:pt x="2995" y="1835"/>
                </a:moveTo>
                <a:lnTo>
                  <a:pt x="2959" y="1856"/>
                </a:lnTo>
                <a:lnTo>
                  <a:pt x="2918" y="1877"/>
                </a:lnTo>
                <a:lnTo>
                  <a:pt x="2872" y="1896"/>
                </a:lnTo>
                <a:lnTo>
                  <a:pt x="2822" y="1914"/>
                </a:lnTo>
                <a:lnTo>
                  <a:pt x="2822" y="2189"/>
                </a:lnTo>
                <a:lnTo>
                  <a:pt x="2870" y="2169"/>
                </a:lnTo>
                <a:lnTo>
                  <a:pt x="2909" y="2149"/>
                </a:lnTo>
                <a:lnTo>
                  <a:pt x="2943" y="2129"/>
                </a:lnTo>
                <a:lnTo>
                  <a:pt x="2969" y="2109"/>
                </a:lnTo>
                <a:lnTo>
                  <a:pt x="2989" y="2093"/>
                </a:lnTo>
                <a:lnTo>
                  <a:pt x="2994" y="2083"/>
                </a:lnTo>
                <a:lnTo>
                  <a:pt x="2995" y="2074"/>
                </a:lnTo>
                <a:lnTo>
                  <a:pt x="2995" y="1835"/>
                </a:lnTo>
                <a:close/>
                <a:moveTo>
                  <a:pt x="115" y="1835"/>
                </a:moveTo>
                <a:lnTo>
                  <a:pt x="115" y="2074"/>
                </a:lnTo>
                <a:lnTo>
                  <a:pt x="118" y="2086"/>
                </a:lnTo>
                <a:lnTo>
                  <a:pt x="127" y="2100"/>
                </a:lnTo>
                <a:lnTo>
                  <a:pt x="141" y="2115"/>
                </a:lnTo>
                <a:lnTo>
                  <a:pt x="161" y="2129"/>
                </a:lnTo>
                <a:lnTo>
                  <a:pt x="187" y="2145"/>
                </a:lnTo>
                <a:lnTo>
                  <a:pt x="218" y="2161"/>
                </a:lnTo>
                <a:lnTo>
                  <a:pt x="254" y="2176"/>
                </a:lnTo>
                <a:lnTo>
                  <a:pt x="256" y="2176"/>
                </a:lnTo>
                <a:lnTo>
                  <a:pt x="288" y="2189"/>
                </a:lnTo>
                <a:lnTo>
                  <a:pt x="288" y="1914"/>
                </a:lnTo>
                <a:lnTo>
                  <a:pt x="239" y="1896"/>
                </a:lnTo>
                <a:lnTo>
                  <a:pt x="193" y="1877"/>
                </a:lnTo>
                <a:lnTo>
                  <a:pt x="152" y="1856"/>
                </a:lnTo>
                <a:lnTo>
                  <a:pt x="115" y="1835"/>
                </a:lnTo>
                <a:close/>
                <a:moveTo>
                  <a:pt x="395" y="1546"/>
                </a:moveTo>
                <a:lnTo>
                  <a:pt x="339" y="1560"/>
                </a:lnTo>
                <a:lnTo>
                  <a:pt x="292" y="1574"/>
                </a:lnTo>
                <a:lnTo>
                  <a:pt x="252" y="1589"/>
                </a:lnTo>
                <a:lnTo>
                  <a:pt x="218" y="1602"/>
                </a:lnTo>
                <a:lnTo>
                  <a:pt x="190" y="1615"/>
                </a:lnTo>
                <a:lnTo>
                  <a:pt x="167" y="1627"/>
                </a:lnTo>
                <a:lnTo>
                  <a:pt x="149" y="1639"/>
                </a:lnTo>
                <a:lnTo>
                  <a:pt x="135" y="1649"/>
                </a:lnTo>
                <a:lnTo>
                  <a:pt x="125" y="1659"/>
                </a:lnTo>
                <a:lnTo>
                  <a:pt x="119" y="1667"/>
                </a:lnTo>
                <a:lnTo>
                  <a:pt x="116" y="1675"/>
                </a:lnTo>
                <a:lnTo>
                  <a:pt x="120" y="1687"/>
                </a:lnTo>
                <a:lnTo>
                  <a:pt x="132" y="1702"/>
                </a:lnTo>
                <a:lnTo>
                  <a:pt x="149" y="1716"/>
                </a:lnTo>
                <a:lnTo>
                  <a:pt x="171" y="1732"/>
                </a:lnTo>
                <a:lnTo>
                  <a:pt x="199" y="1749"/>
                </a:lnTo>
                <a:lnTo>
                  <a:pt x="234" y="1765"/>
                </a:lnTo>
                <a:lnTo>
                  <a:pt x="272" y="1781"/>
                </a:lnTo>
                <a:lnTo>
                  <a:pt x="317" y="1798"/>
                </a:lnTo>
                <a:lnTo>
                  <a:pt x="368" y="1814"/>
                </a:lnTo>
                <a:lnTo>
                  <a:pt x="433" y="1833"/>
                </a:lnTo>
                <a:lnTo>
                  <a:pt x="504" y="1852"/>
                </a:lnTo>
                <a:lnTo>
                  <a:pt x="581" y="1868"/>
                </a:lnTo>
                <a:lnTo>
                  <a:pt x="666" y="1885"/>
                </a:lnTo>
                <a:lnTo>
                  <a:pt x="756" y="1901"/>
                </a:lnTo>
                <a:lnTo>
                  <a:pt x="852" y="1914"/>
                </a:lnTo>
                <a:lnTo>
                  <a:pt x="955" y="1927"/>
                </a:lnTo>
                <a:lnTo>
                  <a:pt x="1063" y="1937"/>
                </a:lnTo>
                <a:lnTo>
                  <a:pt x="1176" y="1946"/>
                </a:lnTo>
                <a:lnTo>
                  <a:pt x="1294" y="1953"/>
                </a:lnTo>
                <a:lnTo>
                  <a:pt x="1357" y="1955"/>
                </a:lnTo>
                <a:lnTo>
                  <a:pt x="1410" y="1956"/>
                </a:lnTo>
                <a:lnTo>
                  <a:pt x="1481" y="1958"/>
                </a:lnTo>
                <a:lnTo>
                  <a:pt x="1555" y="1958"/>
                </a:lnTo>
                <a:lnTo>
                  <a:pt x="1611" y="1958"/>
                </a:lnTo>
                <a:lnTo>
                  <a:pt x="1665" y="1957"/>
                </a:lnTo>
                <a:lnTo>
                  <a:pt x="1708" y="1956"/>
                </a:lnTo>
                <a:lnTo>
                  <a:pt x="1747" y="1955"/>
                </a:lnTo>
                <a:lnTo>
                  <a:pt x="1876" y="1950"/>
                </a:lnTo>
                <a:lnTo>
                  <a:pt x="1997" y="1942"/>
                </a:lnTo>
                <a:lnTo>
                  <a:pt x="2114" y="1931"/>
                </a:lnTo>
                <a:lnTo>
                  <a:pt x="2224" y="1919"/>
                </a:lnTo>
                <a:lnTo>
                  <a:pt x="2328" y="1905"/>
                </a:lnTo>
                <a:lnTo>
                  <a:pt x="2424" y="1888"/>
                </a:lnTo>
                <a:lnTo>
                  <a:pt x="2516" y="1871"/>
                </a:lnTo>
                <a:lnTo>
                  <a:pt x="2598" y="1853"/>
                </a:lnTo>
                <a:lnTo>
                  <a:pt x="2674" y="1834"/>
                </a:lnTo>
                <a:lnTo>
                  <a:pt x="2743" y="1814"/>
                </a:lnTo>
                <a:lnTo>
                  <a:pt x="2793" y="1797"/>
                </a:lnTo>
                <a:lnTo>
                  <a:pt x="2839" y="1781"/>
                </a:lnTo>
                <a:lnTo>
                  <a:pt x="2879" y="1765"/>
                </a:lnTo>
                <a:lnTo>
                  <a:pt x="2912" y="1748"/>
                </a:lnTo>
                <a:lnTo>
                  <a:pt x="2813" y="1768"/>
                </a:lnTo>
                <a:lnTo>
                  <a:pt x="2708" y="1786"/>
                </a:lnTo>
                <a:lnTo>
                  <a:pt x="2599" y="1800"/>
                </a:lnTo>
                <a:lnTo>
                  <a:pt x="2485" y="1814"/>
                </a:lnTo>
                <a:lnTo>
                  <a:pt x="2368" y="1824"/>
                </a:lnTo>
                <a:lnTo>
                  <a:pt x="2247" y="1833"/>
                </a:lnTo>
                <a:lnTo>
                  <a:pt x="2247" y="1833"/>
                </a:lnTo>
                <a:lnTo>
                  <a:pt x="2246" y="1833"/>
                </a:lnTo>
                <a:lnTo>
                  <a:pt x="2245" y="1833"/>
                </a:lnTo>
                <a:lnTo>
                  <a:pt x="2135" y="1838"/>
                </a:lnTo>
                <a:lnTo>
                  <a:pt x="2022" y="1842"/>
                </a:lnTo>
                <a:lnTo>
                  <a:pt x="1962" y="1843"/>
                </a:lnTo>
                <a:lnTo>
                  <a:pt x="1901" y="1843"/>
                </a:lnTo>
                <a:lnTo>
                  <a:pt x="1848" y="1843"/>
                </a:lnTo>
                <a:lnTo>
                  <a:pt x="1795" y="1842"/>
                </a:lnTo>
                <a:lnTo>
                  <a:pt x="1674" y="1839"/>
                </a:lnTo>
                <a:lnTo>
                  <a:pt x="1555" y="1833"/>
                </a:lnTo>
                <a:lnTo>
                  <a:pt x="1555" y="1833"/>
                </a:lnTo>
                <a:lnTo>
                  <a:pt x="1435" y="1824"/>
                </a:lnTo>
                <a:lnTo>
                  <a:pt x="1320" y="1814"/>
                </a:lnTo>
                <a:lnTo>
                  <a:pt x="1208" y="1801"/>
                </a:lnTo>
                <a:lnTo>
                  <a:pt x="1101" y="1787"/>
                </a:lnTo>
                <a:lnTo>
                  <a:pt x="999" y="1769"/>
                </a:lnTo>
                <a:lnTo>
                  <a:pt x="903" y="1750"/>
                </a:lnTo>
                <a:lnTo>
                  <a:pt x="857" y="1741"/>
                </a:lnTo>
                <a:lnTo>
                  <a:pt x="843" y="1737"/>
                </a:lnTo>
                <a:lnTo>
                  <a:pt x="776" y="1722"/>
                </a:lnTo>
                <a:lnTo>
                  <a:pt x="713" y="1704"/>
                </a:lnTo>
                <a:lnTo>
                  <a:pt x="655" y="1685"/>
                </a:lnTo>
                <a:lnTo>
                  <a:pt x="599" y="1665"/>
                </a:lnTo>
                <a:lnTo>
                  <a:pt x="549" y="1644"/>
                </a:lnTo>
                <a:lnTo>
                  <a:pt x="503" y="1622"/>
                </a:lnTo>
                <a:lnTo>
                  <a:pt x="462" y="1599"/>
                </a:lnTo>
                <a:lnTo>
                  <a:pt x="426" y="1574"/>
                </a:lnTo>
                <a:lnTo>
                  <a:pt x="397" y="1549"/>
                </a:lnTo>
                <a:lnTo>
                  <a:pt x="396" y="1547"/>
                </a:lnTo>
                <a:lnTo>
                  <a:pt x="395" y="1546"/>
                </a:lnTo>
                <a:close/>
                <a:moveTo>
                  <a:pt x="2189" y="1434"/>
                </a:moveTo>
                <a:lnTo>
                  <a:pt x="2102" y="1437"/>
                </a:lnTo>
                <a:lnTo>
                  <a:pt x="2015" y="1439"/>
                </a:lnTo>
                <a:lnTo>
                  <a:pt x="2006" y="1439"/>
                </a:lnTo>
                <a:lnTo>
                  <a:pt x="1958" y="1440"/>
                </a:lnTo>
                <a:lnTo>
                  <a:pt x="1958" y="1727"/>
                </a:lnTo>
                <a:lnTo>
                  <a:pt x="2075" y="1725"/>
                </a:lnTo>
                <a:lnTo>
                  <a:pt x="2189" y="1721"/>
                </a:lnTo>
                <a:lnTo>
                  <a:pt x="2189" y="1434"/>
                </a:lnTo>
                <a:close/>
                <a:moveTo>
                  <a:pt x="1613" y="1434"/>
                </a:moveTo>
                <a:lnTo>
                  <a:pt x="1613" y="1721"/>
                </a:lnTo>
                <a:lnTo>
                  <a:pt x="1619" y="1722"/>
                </a:lnTo>
                <a:lnTo>
                  <a:pt x="1747" y="1726"/>
                </a:lnTo>
                <a:lnTo>
                  <a:pt x="1759" y="1727"/>
                </a:lnTo>
                <a:lnTo>
                  <a:pt x="1801" y="1727"/>
                </a:lnTo>
                <a:lnTo>
                  <a:pt x="1843" y="1728"/>
                </a:lnTo>
                <a:lnTo>
                  <a:pt x="1843" y="1440"/>
                </a:lnTo>
                <a:lnTo>
                  <a:pt x="1795" y="1439"/>
                </a:lnTo>
                <a:lnTo>
                  <a:pt x="1791" y="1439"/>
                </a:lnTo>
                <a:lnTo>
                  <a:pt x="1787" y="1439"/>
                </a:lnTo>
                <a:lnTo>
                  <a:pt x="1613" y="1434"/>
                </a:lnTo>
                <a:close/>
                <a:moveTo>
                  <a:pt x="2477" y="1413"/>
                </a:moveTo>
                <a:lnTo>
                  <a:pt x="2391" y="1420"/>
                </a:lnTo>
                <a:lnTo>
                  <a:pt x="2304" y="1426"/>
                </a:lnTo>
                <a:lnTo>
                  <a:pt x="2304" y="1713"/>
                </a:lnTo>
                <a:lnTo>
                  <a:pt x="2370" y="1709"/>
                </a:lnTo>
                <a:lnTo>
                  <a:pt x="2375" y="1709"/>
                </a:lnTo>
                <a:lnTo>
                  <a:pt x="2427" y="1704"/>
                </a:lnTo>
                <a:lnTo>
                  <a:pt x="2477" y="1699"/>
                </a:lnTo>
                <a:lnTo>
                  <a:pt x="2477" y="1413"/>
                </a:lnTo>
                <a:close/>
                <a:moveTo>
                  <a:pt x="1325" y="1413"/>
                </a:moveTo>
                <a:lnTo>
                  <a:pt x="1325" y="1699"/>
                </a:lnTo>
                <a:lnTo>
                  <a:pt x="1327" y="1700"/>
                </a:lnTo>
                <a:lnTo>
                  <a:pt x="1329" y="1700"/>
                </a:lnTo>
                <a:lnTo>
                  <a:pt x="1352" y="1702"/>
                </a:lnTo>
                <a:lnTo>
                  <a:pt x="1460" y="1711"/>
                </a:lnTo>
                <a:lnTo>
                  <a:pt x="1483" y="1713"/>
                </a:lnTo>
                <a:lnTo>
                  <a:pt x="1498" y="1714"/>
                </a:lnTo>
                <a:lnTo>
                  <a:pt x="1498" y="1426"/>
                </a:lnTo>
                <a:lnTo>
                  <a:pt x="1411" y="1420"/>
                </a:lnTo>
                <a:lnTo>
                  <a:pt x="1325" y="1413"/>
                </a:lnTo>
                <a:close/>
                <a:moveTo>
                  <a:pt x="2765" y="1376"/>
                </a:moveTo>
                <a:lnTo>
                  <a:pt x="2680" y="1389"/>
                </a:lnTo>
                <a:lnTo>
                  <a:pt x="2592" y="1400"/>
                </a:lnTo>
                <a:lnTo>
                  <a:pt x="2592" y="1685"/>
                </a:lnTo>
                <a:lnTo>
                  <a:pt x="2637" y="1680"/>
                </a:lnTo>
                <a:lnTo>
                  <a:pt x="2682" y="1672"/>
                </a:lnTo>
                <a:lnTo>
                  <a:pt x="2721" y="1666"/>
                </a:lnTo>
                <a:lnTo>
                  <a:pt x="2760" y="1660"/>
                </a:lnTo>
                <a:lnTo>
                  <a:pt x="2762" y="1660"/>
                </a:lnTo>
                <a:lnTo>
                  <a:pt x="2765" y="1659"/>
                </a:lnTo>
                <a:lnTo>
                  <a:pt x="2765" y="1376"/>
                </a:lnTo>
                <a:close/>
                <a:moveTo>
                  <a:pt x="1037" y="1376"/>
                </a:moveTo>
                <a:lnTo>
                  <a:pt x="1037" y="1659"/>
                </a:lnTo>
                <a:lnTo>
                  <a:pt x="1069" y="1664"/>
                </a:lnTo>
                <a:lnTo>
                  <a:pt x="1103" y="1670"/>
                </a:lnTo>
                <a:lnTo>
                  <a:pt x="1105" y="1670"/>
                </a:lnTo>
                <a:lnTo>
                  <a:pt x="1107" y="1670"/>
                </a:lnTo>
                <a:lnTo>
                  <a:pt x="1157" y="1679"/>
                </a:lnTo>
                <a:lnTo>
                  <a:pt x="1210" y="1685"/>
                </a:lnTo>
                <a:lnTo>
                  <a:pt x="1210" y="1400"/>
                </a:lnTo>
                <a:lnTo>
                  <a:pt x="1122" y="1389"/>
                </a:lnTo>
                <a:lnTo>
                  <a:pt x="1037" y="1376"/>
                </a:lnTo>
                <a:close/>
                <a:moveTo>
                  <a:pt x="3053" y="1315"/>
                </a:moveTo>
                <a:lnTo>
                  <a:pt x="2969" y="1336"/>
                </a:lnTo>
                <a:lnTo>
                  <a:pt x="2880" y="1356"/>
                </a:lnTo>
                <a:lnTo>
                  <a:pt x="2880" y="1637"/>
                </a:lnTo>
                <a:lnTo>
                  <a:pt x="2887" y="1635"/>
                </a:lnTo>
                <a:lnTo>
                  <a:pt x="2894" y="1634"/>
                </a:lnTo>
                <a:lnTo>
                  <a:pt x="2938" y="1624"/>
                </a:lnTo>
                <a:lnTo>
                  <a:pt x="2984" y="1613"/>
                </a:lnTo>
                <a:lnTo>
                  <a:pt x="3028" y="1601"/>
                </a:lnTo>
                <a:lnTo>
                  <a:pt x="3053" y="1594"/>
                </a:lnTo>
                <a:lnTo>
                  <a:pt x="3053" y="1315"/>
                </a:lnTo>
                <a:close/>
                <a:moveTo>
                  <a:pt x="749" y="1315"/>
                </a:moveTo>
                <a:lnTo>
                  <a:pt x="749" y="1593"/>
                </a:lnTo>
                <a:lnTo>
                  <a:pt x="802" y="1608"/>
                </a:lnTo>
                <a:lnTo>
                  <a:pt x="860" y="1622"/>
                </a:lnTo>
                <a:lnTo>
                  <a:pt x="922" y="1637"/>
                </a:lnTo>
                <a:lnTo>
                  <a:pt x="922" y="1356"/>
                </a:lnTo>
                <a:lnTo>
                  <a:pt x="833" y="1336"/>
                </a:lnTo>
                <a:lnTo>
                  <a:pt x="749" y="1315"/>
                </a:lnTo>
                <a:close/>
                <a:moveTo>
                  <a:pt x="3341" y="1201"/>
                </a:moveTo>
                <a:lnTo>
                  <a:pt x="3304" y="1222"/>
                </a:lnTo>
                <a:lnTo>
                  <a:pt x="3263" y="1243"/>
                </a:lnTo>
                <a:lnTo>
                  <a:pt x="3217" y="1262"/>
                </a:lnTo>
                <a:lnTo>
                  <a:pt x="3168" y="1281"/>
                </a:lnTo>
                <a:lnTo>
                  <a:pt x="3168" y="1556"/>
                </a:lnTo>
                <a:lnTo>
                  <a:pt x="3208" y="1540"/>
                </a:lnTo>
                <a:lnTo>
                  <a:pt x="3242" y="1525"/>
                </a:lnTo>
                <a:lnTo>
                  <a:pt x="3272" y="1509"/>
                </a:lnTo>
                <a:lnTo>
                  <a:pt x="3297" y="1494"/>
                </a:lnTo>
                <a:lnTo>
                  <a:pt x="3316" y="1480"/>
                </a:lnTo>
                <a:lnTo>
                  <a:pt x="3329" y="1466"/>
                </a:lnTo>
                <a:lnTo>
                  <a:pt x="3338" y="1452"/>
                </a:lnTo>
                <a:lnTo>
                  <a:pt x="3341" y="1440"/>
                </a:lnTo>
                <a:lnTo>
                  <a:pt x="3341" y="1201"/>
                </a:lnTo>
                <a:close/>
                <a:moveTo>
                  <a:pt x="461" y="1201"/>
                </a:moveTo>
                <a:lnTo>
                  <a:pt x="461" y="1440"/>
                </a:lnTo>
                <a:lnTo>
                  <a:pt x="461" y="1443"/>
                </a:lnTo>
                <a:lnTo>
                  <a:pt x="462" y="1445"/>
                </a:lnTo>
                <a:lnTo>
                  <a:pt x="466" y="1451"/>
                </a:lnTo>
                <a:lnTo>
                  <a:pt x="479" y="1468"/>
                </a:lnTo>
                <a:lnTo>
                  <a:pt x="497" y="1485"/>
                </a:lnTo>
                <a:lnTo>
                  <a:pt x="523" y="1502"/>
                </a:lnTo>
                <a:lnTo>
                  <a:pt x="554" y="1520"/>
                </a:lnTo>
                <a:lnTo>
                  <a:pt x="591" y="1536"/>
                </a:lnTo>
                <a:lnTo>
                  <a:pt x="634" y="1554"/>
                </a:lnTo>
                <a:lnTo>
                  <a:pt x="634" y="1281"/>
                </a:lnTo>
                <a:lnTo>
                  <a:pt x="584" y="1262"/>
                </a:lnTo>
                <a:lnTo>
                  <a:pt x="538" y="1243"/>
                </a:lnTo>
                <a:lnTo>
                  <a:pt x="497" y="1222"/>
                </a:lnTo>
                <a:lnTo>
                  <a:pt x="461" y="1201"/>
                </a:lnTo>
                <a:close/>
                <a:moveTo>
                  <a:pt x="3008" y="899"/>
                </a:moveTo>
                <a:lnTo>
                  <a:pt x="3003" y="903"/>
                </a:lnTo>
                <a:lnTo>
                  <a:pt x="2996" y="907"/>
                </a:lnTo>
                <a:lnTo>
                  <a:pt x="2976" y="918"/>
                </a:lnTo>
                <a:lnTo>
                  <a:pt x="2959" y="929"/>
                </a:lnTo>
                <a:lnTo>
                  <a:pt x="2936" y="940"/>
                </a:lnTo>
                <a:lnTo>
                  <a:pt x="2912" y="951"/>
                </a:lnTo>
                <a:lnTo>
                  <a:pt x="2906" y="954"/>
                </a:lnTo>
                <a:lnTo>
                  <a:pt x="2900" y="957"/>
                </a:lnTo>
                <a:lnTo>
                  <a:pt x="2853" y="976"/>
                </a:lnTo>
                <a:lnTo>
                  <a:pt x="2842" y="979"/>
                </a:lnTo>
                <a:lnTo>
                  <a:pt x="2783" y="1000"/>
                </a:lnTo>
                <a:lnTo>
                  <a:pt x="2761" y="1007"/>
                </a:lnTo>
                <a:lnTo>
                  <a:pt x="2724" y="1018"/>
                </a:lnTo>
                <a:lnTo>
                  <a:pt x="2648" y="1038"/>
                </a:lnTo>
                <a:lnTo>
                  <a:pt x="2566" y="1057"/>
                </a:lnTo>
                <a:lnTo>
                  <a:pt x="2479" y="1074"/>
                </a:lnTo>
                <a:lnTo>
                  <a:pt x="2387" y="1090"/>
                </a:lnTo>
                <a:lnTo>
                  <a:pt x="2291" y="1105"/>
                </a:lnTo>
                <a:lnTo>
                  <a:pt x="2191" y="1117"/>
                </a:lnTo>
                <a:lnTo>
                  <a:pt x="2088" y="1128"/>
                </a:lnTo>
                <a:lnTo>
                  <a:pt x="1981" y="1136"/>
                </a:lnTo>
                <a:lnTo>
                  <a:pt x="1873" y="1143"/>
                </a:lnTo>
                <a:lnTo>
                  <a:pt x="1762" y="1149"/>
                </a:lnTo>
                <a:lnTo>
                  <a:pt x="1647" y="1151"/>
                </a:lnTo>
                <a:lnTo>
                  <a:pt x="1555" y="1152"/>
                </a:lnTo>
                <a:lnTo>
                  <a:pt x="1491" y="1152"/>
                </a:lnTo>
                <a:lnTo>
                  <a:pt x="1425" y="1151"/>
                </a:lnTo>
                <a:lnTo>
                  <a:pt x="1317" y="1147"/>
                </a:lnTo>
                <a:lnTo>
                  <a:pt x="1211" y="1141"/>
                </a:lnTo>
                <a:lnTo>
                  <a:pt x="1211" y="1141"/>
                </a:lnTo>
                <a:lnTo>
                  <a:pt x="1210" y="1141"/>
                </a:lnTo>
                <a:lnTo>
                  <a:pt x="1209" y="1141"/>
                </a:lnTo>
                <a:lnTo>
                  <a:pt x="1208" y="1141"/>
                </a:lnTo>
                <a:lnTo>
                  <a:pt x="1110" y="1135"/>
                </a:lnTo>
                <a:lnTo>
                  <a:pt x="1015" y="1127"/>
                </a:lnTo>
                <a:lnTo>
                  <a:pt x="922" y="1117"/>
                </a:lnTo>
                <a:lnTo>
                  <a:pt x="922" y="1117"/>
                </a:lnTo>
                <a:lnTo>
                  <a:pt x="921" y="1116"/>
                </a:lnTo>
                <a:lnTo>
                  <a:pt x="921" y="1116"/>
                </a:lnTo>
                <a:lnTo>
                  <a:pt x="821" y="1104"/>
                </a:lnTo>
                <a:lnTo>
                  <a:pt x="725" y="1090"/>
                </a:lnTo>
                <a:lnTo>
                  <a:pt x="633" y="1074"/>
                </a:lnTo>
                <a:lnTo>
                  <a:pt x="544" y="1057"/>
                </a:lnTo>
                <a:lnTo>
                  <a:pt x="474" y="1041"/>
                </a:lnTo>
                <a:lnTo>
                  <a:pt x="469" y="1040"/>
                </a:lnTo>
                <a:lnTo>
                  <a:pt x="463" y="1038"/>
                </a:lnTo>
                <a:lnTo>
                  <a:pt x="462" y="1040"/>
                </a:lnTo>
                <a:lnTo>
                  <a:pt x="462" y="1042"/>
                </a:lnTo>
                <a:lnTo>
                  <a:pt x="467" y="1054"/>
                </a:lnTo>
                <a:lnTo>
                  <a:pt x="478" y="1069"/>
                </a:lnTo>
                <a:lnTo>
                  <a:pt x="495" y="1084"/>
                </a:lnTo>
                <a:lnTo>
                  <a:pt x="517" y="1099"/>
                </a:lnTo>
                <a:lnTo>
                  <a:pt x="546" y="1115"/>
                </a:lnTo>
                <a:lnTo>
                  <a:pt x="580" y="1132"/>
                </a:lnTo>
                <a:lnTo>
                  <a:pt x="619" y="1148"/>
                </a:lnTo>
                <a:lnTo>
                  <a:pt x="664" y="1164"/>
                </a:lnTo>
                <a:lnTo>
                  <a:pt x="713" y="1180"/>
                </a:lnTo>
                <a:lnTo>
                  <a:pt x="778" y="1199"/>
                </a:lnTo>
                <a:lnTo>
                  <a:pt x="849" y="1217"/>
                </a:lnTo>
                <a:lnTo>
                  <a:pt x="927" y="1235"/>
                </a:lnTo>
                <a:lnTo>
                  <a:pt x="1012" y="1251"/>
                </a:lnTo>
                <a:lnTo>
                  <a:pt x="1102" y="1267"/>
                </a:lnTo>
                <a:lnTo>
                  <a:pt x="1198" y="1281"/>
                </a:lnTo>
                <a:lnTo>
                  <a:pt x="1301" y="1293"/>
                </a:lnTo>
                <a:lnTo>
                  <a:pt x="1409" y="1304"/>
                </a:lnTo>
                <a:lnTo>
                  <a:pt x="1522" y="1312"/>
                </a:lnTo>
                <a:lnTo>
                  <a:pt x="1640" y="1319"/>
                </a:lnTo>
                <a:lnTo>
                  <a:pt x="1703" y="1322"/>
                </a:lnTo>
                <a:lnTo>
                  <a:pt x="1755" y="1323"/>
                </a:lnTo>
                <a:lnTo>
                  <a:pt x="1826" y="1325"/>
                </a:lnTo>
                <a:lnTo>
                  <a:pt x="1901" y="1325"/>
                </a:lnTo>
                <a:lnTo>
                  <a:pt x="1975" y="1325"/>
                </a:lnTo>
                <a:lnTo>
                  <a:pt x="2046" y="1323"/>
                </a:lnTo>
                <a:lnTo>
                  <a:pt x="2099" y="1322"/>
                </a:lnTo>
                <a:lnTo>
                  <a:pt x="2162" y="1319"/>
                </a:lnTo>
                <a:lnTo>
                  <a:pt x="2280" y="1312"/>
                </a:lnTo>
                <a:lnTo>
                  <a:pt x="2393" y="1304"/>
                </a:lnTo>
                <a:lnTo>
                  <a:pt x="2501" y="1293"/>
                </a:lnTo>
                <a:lnTo>
                  <a:pt x="2604" y="1281"/>
                </a:lnTo>
                <a:lnTo>
                  <a:pt x="2700" y="1267"/>
                </a:lnTo>
                <a:lnTo>
                  <a:pt x="2790" y="1251"/>
                </a:lnTo>
                <a:lnTo>
                  <a:pt x="2875" y="1235"/>
                </a:lnTo>
                <a:lnTo>
                  <a:pt x="2952" y="1218"/>
                </a:lnTo>
                <a:lnTo>
                  <a:pt x="3023" y="1199"/>
                </a:lnTo>
                <a:lnTo>
                  <a:pt x="3088" y="1180"/>
                </a:lnTo>
                <a:lnTo>
                  <a:pt x="3139" y="1164"/>
                </a:lnTo>
                <a:lnTo>
                  <a:pt x="3183" y="1148"/>
                </a:lnTo>
                <a:lnTo>
                  <a:pt x="3222" y="1131"/>
                </a:lnTo>
                <a:lnTo>
                  <a:pt x="3257" y="1115"/>
                </a:lnTo>
                <a:lnTo>
                  <a:pt x="3285" y="1099"/>
                </a:lnTo>
                <a:lnTo>
                  <a:pt x="3307" y="1084"/>
                </a:lnTo>
                <a:lnTo>
                  <a:pt x="3324" y="1068"/>
                </a:lnTo>
                <a:lnTo>
                  <a:pt x="3336" y="1054"/>
                </a:lnTo>
                <a:lnTo>
                  <a:pt x="3340" y="1041"/>
                </a:lnTo>
                <a:lnTo>
                  <a:pt x="3338" y="1033"/>
                </a:lnTo>
                <a:lnTo>
                  <a:pt x="3331" y="1026"/>
                </a:lnTo>
                <a:lnTo>
                  <a:pt x="3322" y="1017"/>
                </a:lnTo>
                <a:lnTo>
                  <a:pt x="3308" y="1006"/>
                </a:lnTo>
                <a:lnTo>
                  <a:pt x="3291" y="995"/>
                </a:lnTo>
                <a:lnTo>
                  <a:pt x="3269" y="982"/>
                </a:lnTo>
                <a:lnTo>
                  <a:pt x="3240" y="970"/>
                </a:lnTo>
                <a:lnTo>
                  <a:pt x="3207" y="956"/>
                </a:lnTo>
                <a:lnTo>
                  <a:pt x="3168" y="941"/>
                </a:lnTo>
                <a:lnTo>
                  <a:pt x="3121" y="928"/>
                </a:lnTo>
                <a:lnTo>
                  <a:pt x="3069" y="914"/>
                </a:lnTo>
                <a:lnTo>
                  <a:pt x="3008" y="899"/>
                </a:lnTo>
                <a:close/>
                <a:moveTo>
                  <a:pt x="1843" y="742"/>
                </a:moveTo>
                <a:lnTo>
                  <a:pt x="1669" y="748"/>
                </a:lnTo>
                <a:lnTo>
                  <a:pt x="1660" y="748"/>
                </a:lnTo>
                <a:lnTo>
                  <a:pt x="1613" y="749"/>
                </a:lnTo>
                <a:lnTo>
                  <a:pt x="1613" y="1037"/>
                </a:lnTo>
                <a:lnTo>
                  <a:pt x="1676" y="1036"/>
                </a:lnTo>
                <a:lnTo>
                  <a:pt x="1693" y="1035"/>
                </a:lnTo>
                <a:lnTo>
                  <a:pt x="1812" y="1031"/>
                </a:lnTo>
                <a:lnTo>
                  <a:pt x="1813" y="1031"/>
                </a:lnTo>
                <a:lnTo>
                  <a:pt x="1814" y="1031"/>
                </a:lnTo>
                <a:lnTo>
                  <a:pt x="1843" y="1029"/>
                </a:lnTo>
                <a:lnTo>
                  <a:pt x="1843" y="742"/>
                </a:lnTo>
                <a:close/>
                <a:moveTo>
                  <a:pt x="1267" y="742"/>
                </a:moveTo>
                <a:lnTo>
                  <a:pt x="1267" y="1029"/>
                </a:lnTo>
                <a:lnTo>
                  <a:pt x="1381" y="1033"/>
                </a:lnTo>
                <a:lnTo>
                  <a:pt x="1498" y="1037"/>
                </a:lnTo>
                <a:lnTo>
                  <a:pt x="1498" y="749"/>
                </a:lnTo>
                <a:lnTo>
                  <a:pt x="1450" y="748"/>
                </a:lnTo>
                <a:lnTo>
                  <a:pt x="1441" y="748"/>
                </a:lnTo>
                <a:lnTo>
                  <a:pt x="1267" y="742"/>
                </a:lnTo>
                <a:close/>
                <a:moveTo>
                  <a:pt x="2131" y="721"/>
                </a:moveTo>
                <a:lnTo>
                  <a:pt x="2045" y="729"/>
                </a:lnTo>
                <a:lnTo>
                  <a:pt x="1958" y="736"/>
                </a:lnTo>
                <a:lnTo>
                  <a:pt x="1958" y="1023"/>
                </a:lnTo>
                <a:lnTo>
                  <a:pt x="2046" y="1016"/>
                </a:lnTo>
                <a:lnTo>
                  <a:pt x="2131" y="1007"/>
                </a:lnTo>
                <a:lnTo>
                  <a:pt x="2131" y="721"/>
                </a:lnTo>
                <a:close/>
                <a:moveTo>
                  <a:pt x="979" y="721"/>
                </a:moveTo>
                <a:lnTo>
                  <a:pt x="979" y="1007"/>
                </a:lnTo>
                <a:lnTo>
                  <a:pt x="1065" y="1016"/>
                </a:lnTo>
                <a:lnTo>
                  <a:pt x="1152" y="1022"/>
                </a:lnTo>
                <a:lnTo>
                  <a:pt x="1152" y="736"/>
                </a:lnTo>
                <a:lnTo>
                  <a:pt x="1065" y="729"/>
                </a:lnTo>
                <a:lnTo>
                  <a:pt x="979" y="721"/>
                </a:lnTo>
                <a:close/>
                <a:moveTo>
                  <a:pt x="2419" y="685"/>
                </a:moveTo>
                <a:lnTo>
                  <a:pt x="2334" y="697"/>
                </a:lnTo>
                <a:lnTo>
                  <a:pt x="2246" y="709"/>
                </a:lnTo>
                <a:lnTo>
                  <a:pt x="2246" y="994"/>
                </a:lnTo>
                <a:lnTo>
                  <a:pt x="2335" y="981"/>
                </a:lnTo>
                <a:lnTo>
                  <a:pt x="2419" y="967"/>
                </a:lnTo>
                <a:lnTo>
                  <a:pt x="2419" y="685"/>
                </a:lnTo>
                <a:close/>
                <a:moveTo>
                  <a:pt x="691" y="685"/>
                </a:moveTo>
                <a:lnTo>
                  <a:pt x="691" y="967"/>
                </a:lnTo>
                <a:lnTo>
                  <a:pt x="710" y="971"/>
                </a:lnTo>
                <a:lnTo>
                  <a:pt x="807" y="986"/>
                </a:lnTo>
                <a:lnTo>
                  <a:pt x="829" y="989"/>
                </a:lnTo>
                <a:lnTo>
                  <a:pt x="864" y="994"/>
                </a:lnTo>
                <a:lnTo>
                  <a:pt x="864" y="709"/>
                </a:lnTo>
                <a:lnTo>
                  <a:pt x="776" y="697"/>
                </a:lnTo>
                <a:lnTo>
                  <a:pt x="691" y="685"/>
                </a:lnTo>
                <a:close/>
                <a:moveTo>
                  <a:pt x="2707" y="625"/>
                </a:moveTo>
                <a:lnTo>
                  <a:pt x="2623" y="645"/>
                </a:lnTo>
                <a:lnTo>
                  <a:pt x="2534" y="664"/>
                </a:lnTo>
                <a:lnTo>
                  <a:pt x="2534" y="944"/>
                </a:lnTo>
                <a:lnTo>
                  <a:pt x="2596" y="931"/>
                </a:lnTo>
                <a:lnTo>
                  <a:pt x="2654" y="917"/>
                </a:lnTo>
                <a:lnTo>
                  <a:pt x="2707" y="903"/>
                </a:lnTo>
                <a:lnTo>
                  <a:pt x="2707" y="625"/>
                </a:lnTo>
                <a:close/>
                <a:moveTo>
                  <a:pt x="403" y="625"/>
                </a:moveTo>
                <a:lnTo>
                  <a:pt x="403" y="903"/>
                </a:lnTo>
                <a:lnTo>
                  <a:pt x="434" y="911"/>
                </a:lnTo>
                <a:lnTo>
                  <a:pt x="465" y="919"/>
                </a:lnTo>
                <a:lnTo>
                  <a:pt x="509" y="931"/>
                </a:lnTo>
                <a:lnTo>
                  <a:pt x="555" y="941"/>
                </a:lnTo>
                <a:lnTo>
                  <a:pt x="576" y="945"/>
                </a:lnTo>
                <a:lnTo>
                  <a:pt x="576" y="664"/>
                </a:lnTo>
                <a:lnTo>
                  <a:pt x="487" y="645"/>
                </a:lnTo>
                <a:lnTo>
                  <a:pt x="403" y="625"/>
                </a:lnTo>
                <a:close/>
                <a:moveTo>
                  <a:pt x="2995" y="510"/>
                </a:moveTo>
                <a:lnTo>
                  <a:pt x="2959" y="532"/>
                </a:lnTo>
                <a:lnTo>
                  <a:pt x="2918" y="552"/>
                </a:lnTo>
                <a:lnTo>
                  <a:pt x="2872" y="570"/>
                </a:lnTo>
                <a:lnTo>
                  <a:pt x="2822" y="589"/>
                </a:lnTo>
                <a:lnTo>
                  <a:pt x="2822" y="864"/>
                </a:lnTo>
                <a:lnTo>
                  <a:pt x="2864" y="846"/>
                </a:lnTo>
                <a:lnTo>
                  <a:pt x="2902" y="828"/>
                </a:lnTo>
                <a:lnTo>
                  <a:pt x="2933" y="810"/>
                </a:lnTo>
                <a:lnTo>
                  <a:pt x="2960" y="793"/>
                </a:lnTo>
                <a:lnTo>
                  <a:pt x="2981" y="776"/>
                </a:lnTo>
                <a:lnTo>
                  <a:pt x="2982" y="777"/>
                </a:lnTo>
                <a:lnTo>
                  <a:pt x="2989" y="766"/>
                </a:lnTo>
                <a:lnTo>
                  <a:pt x="2994" y="757"/>
                </a:lnTo>
                <a:lnTo>
                  <a:pt x="2995" y="749"/>
                </a:lnTo>
                <a:lnTo>
                  <a:pt x="2995" y="510"/>
                </a:lnTo>
                <a:close/>
                <a:moveTo>
                  <a:pt x="115" y="510"/>
                </a:moveTo>
                <a:lnTo>
                  <a:pt x="115" y="749"/>
                </a:lnTo>
                <a:lnTo>
                  <a:pt x="118" y="761"/>
                </a:lnTo>
                <a:lnTo>
                  <a:pt x="127" y="775"/>
                </a:lnTo>
                <a:lnTo>
                  <a:pt x="140" y="788"/>
                </a:lnTo>
                <a:lnTo>
                  <a:pt x="159" y="803"/>
                </a:lnTo>
                <a:lnTo>
                  <a:pt x="184" y="819"/>
                </a:lnTo>
                <a:lnTo>
                  <a:pt x="214" y="833"/>
                </a:lnTo>
                <a:lnTo>
                  <a:pt x="248" y="849"/>
                </a:lnTo>
                <a:lnTo>
                  <a:pt x="288" y="865"/>
                </a:lnTo>
                <a:lnTo>
                  <a:pt x="288" y="589"/>
                </a:lnTo>
                <a:lnTo>
                  <a:pt x="239" y="570"/>
                </a:lnTo>
                <a:lnTo>
                  <a:pt x="193" y="552"/>
                </a:lnTo>
                <a:lnTo>
                  <a:pt x="152" y="532"/>
                </a:lnTo>
                <a:lnTo>
                  <a:pt x="115" y="510"/>
                </a:lnTo>
                <a:close/>
                <a:moveTo>
                  <a:pt x="1555" y="115"/>
                </a:moveTo>
                <a:lnTo>
                  <a:pt x="1428" y="116"/>
                </a:lnTo>
                <a:lnTo>
                  <a:pt x="1308" y="119"/>
                </a:lnTo>
                <a:lnTo>
                  <a:pt x="1193" y="123"/>
                </a:lnTo>
                <a:lnTo>
                  <a:pt x="1084" y="128"/>
                </a:lnTo>
                <a:lnTo>
                  <a:pt x="980" y="136"/>
                </a:lnTo>
                <a:lnTo>
                  <a:pt x="883" y="144"/>
                </a:lnTo>
                <a:lnTo>
                  <a:pt x="792" y="154"/>
                </a:lnTo>
                <a:lnTo>
                  <a:pt x="706" y="164"/>
                </a:lnTo>
                <a:lnTo>
                  <a:pt x="625" y="176"/>
                </a:lnTo>
                <a:lnTo>
                  <a:pt x="551" y="188"/>
                </a:lnTo>
                <a:lnTo>
                  <a:pt x="483" y="201"/>
                </a:lnTo>
                <a:lnTo>
                  <a:pt x="420" y="214"/>
                </a:lnTo>
                <a:lnTo>
                  <a:pt x="363" y="228"/>
                </a:lnTo>
                <a:lnTo>
                  <a:pt x="313" y="242"/>
                </a:lnTo>
                <a:lnTo>
                  <a:pt x="268" y="256"/>
                </a:lnTo>
                <a:lnTo>
                  <a:pt x="228" y="270"/>
                </a:lnTo>
                <a:lnTo>
                  <a:pt x="195" y="284"/>
                </a:lnTo>
                <a:lnTo>
                  <a:pt x="168" y="298"/>
                </a:lnTo>
                <a:lnTo>
                  <a:pt x="147" y="312"/>
                </a:lnTo>
                <a:lnTo>
                  <a:pt x="130" y="325"/>
                </a:lnTo>
                <a:lnTo>
                  <a:pt x="120" y="338"/>
                </a:lnTo>
                <a:lnTo>
                  <a:pt x="116" y="350"/>
                </a:lnTo>
                <a:lnTo>
                  <a:pt x="121" y="364"/>
                </a:lnTo>
                <a:lnTo>
                  <a:pt x="133" y="378"/>
                </a:lnTo>
                <a:lnTo>
                  <a:pt x="150" y="392"/>
                </a:lnTo>
                <a:lnTo>
                  <a:pt x="173" y="408"/>
                </a:lnTo>
                <a:lnTo>
                  <a:pt x="201" y="424"/>
                </a:lnTo>
                <a:lnTo>
                  <a:pt x="235" y="441"/>
                </a:lnTo>
                <a:lnTo>
                  <a:pt x="273" y="456"/>
                </a:lnTo>
                <a:lnTo>
                  <a:pt x="318" y="473"/>
                </a:lnTo>
                <a:lnTo>
                  <a:pt x="368" y="489"/>
                </a:lnTo>
                <a:lnTo>
                  <a:pt x="433" y="508"/>
                </a:lnTo>
                <a:lnTo>
                  <a:pt x="504" y="526"/>
                </a:lnTo>
                <a:lnTo>
                  <a:pt x="581" y="543"/>
                </a:lnTo>
                <a:lnTo>
                  <a:pt x="666" y="560"/>
                </a:lnTo>
                <a:lnTo>
                  <a:pt x="756" y="576"/>
                </a:lnTo>
                <a:lnTo>
                  <a:pt x="852" y="589"/>
                </a:lnTo>
                <a:lnTo>
                  <a:pt x="955" y="602"/>
                </a:lnTo>
                <a:lnTo>
                  <a:pt x="1063" y="612"/>
                </a:lnTo>
                <a:lnTo>
                  <a:pt x="1176" y="621"/>
                </a:lnTo>
                <a:lnTo>
                  <a:pt x="1294" y="628"/>
                </a:lnTo>
                <a:lnTo>
                  <a:pt x="1357" y="630"/>
                </a:lnTo>
                <a:lnTo>
                  <a:pt x="1410" y="631"/>
                </a:lnTo>
                <a:lnTo>
                  <a:pt x="1481" y="633"/>
                </a:lnTo>
                <a:lnTo>
                  <a:pt x="1555" y="633"/>
                </a:lnTo>
                <a:lnTo>
                  <a:pt x="1630" y="633"/>
                </a:lnTo>
                <a:lnTo>
                  <a:pt x="1701" y="631"/>
                </a:lnTo>
                <a:lnTo>
                  <a:pt x="1753" y="630"/>
                </a:lnTo>
                <a:lnTo>
                  <a:pt x="1816" y="628"/>
                </a:lnTo>
                <a:lnTo>
                  <a:pt x="1934" y="621"/>
                </a:lnTo>
                <a:lnTo>
                  <a:pt x="2047" y="612"/>
                </a:lnTo>
                <a:lnTo>
                  <a:pt x="2155" y="602"/>
                </a:lnTo>
                <a:lnTo>
                  <a:pt x="2258" y="589"/>
                </a:lnTo>
                <a:lnTo>
                  <a:pt x="2354" y="576"/>
                </a:lnTo>
                <a:lnTo>
                  <a:pt x="2444" y="560"/>
                </a:lnTo>
                <a:lnTo>
                  <a:pt x="2529" y="543"/>
                </a:lnTo>
                <a:lnTo>
                  <a:pt x="2607" y="526"/>
                </a:lnTo>
                <a:lnTo>
                  <a:pt x="2678" y="508"/>
                </a:lnTo>
                <a:lnTo>
                  <a:pt x="2743" y="489"/>
                </a:lnTo>
                <a:lnTo>
                  <a:pt x="2792" y="473"/>
                </a:lnTo>
                <a:lnTo>
                  <a:pt x="2836" y="456"/>
                </a:lnTo>
                <a:lnTo>
                  <a:pt x="2876" y="441"/>
                </a:lnTo>
                <a:lnTo>
                  <a:pt x="2909" y="424"/>
                </a:lnTo>
                <a:lnTo>
                  <a:pt x="2938" y="408"/>
                </a:lnTo>
                <a:lnTo>
                  <a:pt x="2961" y="392"/>
                </a:lnTo>
                <a:lnTo>
                  <a:pt x="2977" y="378"/>
                </a:lnTo>
                <a:lnTo>
                  <a:pt x="2989" y="364"/>
                </a:lnTo>
                <a:lnTo>
                  <a:pt x="2994" y="350"/>
                </a:lnTo>
                <a:lnTo>
                  <a:pt x="2990" y="338"/>
                </a:lnTo>
                <a:lnTo>
                  <a:pt x="2981" y="325"/>
                </a:lnTo>
                <a:lnTo>
                  <a:pt x="2965" y="312"/>
                </a:lnTo>
                <a:lnTo>
                  <a:pt x="2943" y="298"/>
                </a:lnTo>
                <a:lnTo>
                  <a:pt x="2916" y="284"/>
                </a:lnTo>
                <a:lnTo>
                  <a:pt x="2882" y="270"/>
                </a:lnTo>
                <a:lnTo>
                  <a:pt x="2842" y="256"/>
                </a:lnTo>
                <a:lnTo>
                  <a:pt x="2797" y="242"/>
                </a:lnTo>
                <a:lnTo>
                  <a:pt x="2747" y="228"/>
                </a:lnTo>
                <a:lnTo>
                  <a:pt x="2690" y="214"/>
                </a:lnTo>
                <a:lnTo>
                  <a:pt x="2628" y="201"/>
                </a:lnTo>
                <a:lnTo>
                  <a:pt x="2560" y="188"/>
                </a:lnTo>
                <a:lnTo>
                  <a:pt x="2485" y="176"/>
                </a:lnTo>
                <a:lnTo>
                  <a:pt x="2406" y="164"/>
                </a:lnTo>
                <a:lnTo>
                  <a:pt x="2320" y="154"/>
                </a:lnTo>
                <a:lnTo>
                  <a:pt x="2228" y="144"/>
                </a:lnTo>
                <a:lnTo>
                  <a:pt x="2130" y="136"/>
                </a:lnTo>
                <a:lnTo>
                  <a:pt x="2026" y="128"/>
                </a:lnTo>
                <a:lnTo>
                  <a:pt x="1918" y="123"/>
                </a:lnTo>
                <a:lnTo>
                  <a:pt x="1802" y="119"/>
                </a:lnTo>
                <a:lnTo>
                  <a:pt x="1682" y="116"/>
                </a:lnTo>
                <a:lnTo>
                  <a:pt x="1555" y="115"/>
                </a:lnTo>
                <a:close/>
                <a:moveTo>
                  <a:pt x="1555" y="0"/>
                </a:moveTo>
                <a:lnTo>
                  <a:pt x="1572" y="0"/>
                </a:lnTo>
                <a:lnTo>
                  <a:pt x="1594" y="0"/>
                </a:lnTo>
                <a:lnTo>
                  <a:pt x="1621" y="1"/>
                </a:lnTo>
                <a:lnTo>
                  <a:pt x="1654" y="1"/>
                </a:lnTo>
                <a:lnTo>
                  <a:pt x="1690" y="2"/>
                </a:lnTo>
                <a:lnTo>
                  <a:pt x="1731" y="2"/>
                </a:lnTo>
                <a:lnTo>
                  <a:pt x="1775" y="4"/>
                </a:lnTo>
                <a:lnTo>
                  <a:pt x="1823" y="5"/>
                </a:lnTo>
                <a:lnTo>
                  <a:pt x="1875" y="7"/>
                </a:lnTo>
                <a:lnTo>
                  <a:pt x="1929" y="9"/>
                </a:lnTo>
                <a:lnTo>
                  <a:pt x="1985" y="12"/>
                </a:lnTo>
                <a:lnTo>
                  <a:pt x="2043" y="16"/>
                </a:lnTo>
                <a:lnTo>
                  <a:pt x="2103" y="19"/>
                </a:lnTo>
                <a:lnTo>
                  <a:pt x="2165" y="25"/>
                </a:lnTo>
                <a:lnTo>
                  <a:pt x="2227" y="30"/>
                </a:lnTo>
                <a:lnTo>
                  <a:pt x="2289" y="36"/>
                </a:lnTo>
                <a:lnTo>
                  <a:pt x="2352" y="43"/>
                </a:lnTo>
                <a:lnTo>
                  <a:pt x="2415" y="51"/>
                </a:lnTo>
                <a:lnTo>
                  <a:pt x="2478" y="59"/>
                </a:lnTo>
                <a:lnTo>
                  <a:pt x="2539" y="69"/>
                </a:lnTo>
                <a:lnTo>
                  <a:pt x="2599" y="78"/>
                </a:lnTo>
                <a:lnTo>
                  <a:pt x="2657" y="90"/>
                </a:lnTo>
                <a:lnTo>
                  <a:pt x="2713" y="102"/>
                </a:lnTo>
                <a:lnTo>
                  <a:pt x="2768" y="116"/>
                </a:lnTo>
                <a:lnTo>
                  <a:pt x="2820" y="131"/>
                </a:lnTo>
                <a:lnTo>
                  <a:pt x="2868" y="145"/>
                </a:lnTo>
                <a:lnTo>
                  <a:pt x="2914" y="162"/>
                </a:lnTo>
                <a:lnTo>
                  <a:pt x="2955" y="181"/>
                </a:lnTo>
                <a:lnTo>
                  <a:pt x="2992" y="200"/>
                </a:lnTo>
                <a:lnTo>
                  <a:pt x="3026" y="221"/>
                </a:lnTo>
                <a:lnTo>
                  <a:pt x="3053" y="243"/>
                </a:lnTo>
                <a:lnTo>
                  <a:pt x="3076" y="266"/>
                </a:lnTo>
                <a:lnTo>
                  <a:pt x="3094" y="291"/>
                </a:lnTo>
                <a:lnTo>
                  <a:pt x="3104" y="317"/>
                </a:lnTo>
                <a:lnTo>
                  <a:pt x="3109" y="345"/>
                </a:lnTo>
                <a:lnTo>
                  <a:pt x="3110" y="345"/>
                </a:lnTo>
                <a:lnTo>
                  <a:pt x="3110" y="749"/>
                </a:lnTo>
                <a:lnTo>
                  <a:pt x="3107" y="776"/>
                </a:lnTo>
                <a:lnTo>
                  <a:pt x="3098" y="802"/>
                </a:lnTo>
                <a:lnTo>
                  <a:pt x="3165" y="821"/>
                </a:lnTo>
                <a:lnTo>
                  <a:pt x="3225" y="840"/>
                </a:lnTo>
                <a:lnTo>
                  <a:pt x="3278" y="861"/>
                </a:lnTo>
                <a:lnTo>
                  <a:pt x="3323" y="882"/>
                </a:lnTo>
                <a:lnTo>
                  <a:pt x="3363" y="905"/>
                </a:lnTo>
                <a:lnTo>
                  <a:pt x="3394" y="929"/>
                </a:lnTo>
                <a:lnTo>
                  <a:pt x="3420" y="954"/>
                </a:lnTo>
                <a:lnTo>
                  <a:pt x="3438" y="980"/>
                </a:lnTo>
                <a:lnTo>
                  <a:pt x="3451" y="1007"/>
                </a:lnTo>
                <a:lnTo>
                  <a:pt x="3455" y="1037"/>
                </a:lnTo>
                <a:lnTo>
                  <a:pt x="3456" y="1037"/>
                </a:lnTo>
                <a:lnTo>
                  <a:pt x="3456" y="1440"/>
                </a:lnTo>
                <a:lnTo>
                  <a:pt x="3453" y="1469"/>
                </a:lnTo>
                <a:lnTo>
                  <a:pt x="3442" y="1496"/>
                </a:lnTo>
                <a:lnTo>
                  <a:pt x="3427" y="1524"/>
                </a:lnTo>
                <a:lnTo>
                  <a:pt x="3405" y="1549"/>
                </a:lnTo>
                <a:lnTo>
                  <a:pt x="3376" y="1573"/>
                </a:lnTo>
                <a:lnTo>
                  <a:pt x="3344" y="1597"/>
                </a:lnTo>
                <a:lnTo>
                  <a:pt x="3305" y="1619"/>
                </a:lnTo>
                <a:lnTo>
                  <a:pt x="3263" y="1640"/>
                </a:lnTo>
                <a:lnTo>
                  <a:pt x="3216" y="1660"/>
                </a:lnTo>
                <a:lnTo>
                  <a:pt x="3165" y="1679"/>
                </a:lnTo>
                <a:lnTo>
                  <a:pt x="3110" y="1697"/>
                </a:lnTo>
                <a:lnTo>
                  <a:pt x="3110" y="2074"/>
                </a:lnTo>
                <a:lnTo>
                  <a:pt x="3107" y="2100"/>
                </a:lnTo>
                <a:lnTo>
                  <a:pt x="3099" y="2125"/>
                </a:lnTo>
                <a:lnTo>
                  <a:pt x="3141" y="2144"/>
                </a:lnTo>
                <a:lnTo>
                  <a:pt x="3177" y="2164"/>
                </a:lnTo>
                <a:lnTo>
                  <a:pt x="3208" y="2185"/>
                </a:lnTo>
                <a:lnTo>
                  <a:pt x="3234" y="2207"/>
                </a:lnTo>
                <a:lnTo>
                  <a:pt x="3254" y="2230"/>
                </a:lnTo>
                <a:lnTo>
                  <a:pt x="3269" y="2254"/>
                </a:lnTo>
                <a:lnTo>
                  <a:pt x="3278" y="2278"/>
                </a:lnTo>
                <a:lnTo>
                  <a:pt x="3282" y="2304"/>
                </a:lnTo>
                <a:lnTo>
                  <a:pt x="3283" y="2304"/>
                </a:lnTo>
                <a:lnTo>
                  <a:pt x="3283" y="2707"/>
                </a:lnTo>
                <a:lnTo>
                  <a:pt x="3280" y="2737"/>
                </a:lnTo>
                <a:lnTo>
                  <a:pt x="3270" y="2765"/>
                </a:lnTo>
                <a:lnTo>
                  <a:pt x="3253" y="2792"/>
                </a:lnTo>
                <a:lnTo>
                  <a:pt x="3230" y="2818"/>
                </a:lnTo>
                <a:lnTo>
                  <a:pt x="3200" y="2844"/>
                </a:lnTo>
                <a:lnTo>
                  <a:pt x="3166" y="2868"/>
                </a:lnTo>
                <a:lnTo>
                  <a:pt x="3126" y="2890"/>
                </a:lnTo>
                <a:lnTo>
                  <a:pt x="3082" y="2912"/>
                </a:lnTo>
                <a:lnTo>
                  <a:pt x="3033" y="2932"/>
                </a:lnTo>
                <a:lnTo>
                  <a:pt x="2981" y="2950"/>
                </a:lnTo>
                <a:lnTo>
                  <a:pt x="2923" y="2969"/>
                </a:lnTo>
                <a:lnTo>
                  <a:pt x="2863" y="2986"/>
                </a:lnTo>
                <a:lnTo>
                  <a:pt x="2799" y="3002"/>
                </a:lnTo>
                <a:lnTo>
                  <a:pt x="2733" y="3016"/>
                </a:lnTo>
                <a:lnTo>
                  <a:pt x="2665" y="3030"/>
                </a:lnTo>
                <a:lnTo>
                  <a:pt x="2594" y="3043"/>
                </a:lnTo>
                <a:lnTo>
                  <a:pt x="2522" y="3054"/>
                </a:lnTo>
                <a:lnTo>
                  <a:pt x="2447" y="3065"/>
                </a:lnTo>
                <a:lnTo>
                  <a:pt x="2372" y="3074"/>
                </a:lnTo>
                <a:lnTo>
                  <a:pt x="2369" y="3074"/>
                </a:lnTo>
                <a:lnTo>
                  <a:pt x="2365" y="3075"/>
                </a:lnTo>
                <a:lnTo>
                  <a:pt x="2362" y="3076"/>
                </a:lnTo>
                <a:lnTo>
                  <a:pt x="2361" y="3075"/>
                </a:lnTo>
                <a:lnTo>
                  <a:pt x="2358" y="3075"/>
                </a:lnTo>
                <a:lnTo>
                  <a:pt x="2219" y="3089"/>
                </a:lnTo>
                <a:lnTo>
                  <a:pt x="2079" y="3099"/>
                </a:lnTo>
                <a:lnTo>
                  <a:pt x="2077" y="3100"/>
                </a:lnTo>
                <a:lnTo>
                  <a:pt x="2074" y="3100"/>
                </a:lnTo>
                <a:lnTo>
                  <a:pt x="2073" y="3100"/>
                </a:lnTo>
                <a:lnTo>
                  <a:pt x="2070" y="3100"/>
                </a:lnTo>
                <a:lnTo>
                  <a:pt x="1953" y="3105"/>
                </a:lnTo>
                <a:lnTo>
                  <a:pt x="1839" y="3110"/>
                </a:lnTo>
                <a:lnTo>
                  <a:pt x="1728" y="3111"/>
                </a:lnTo>
                <a:lnTo>
                  <a:pt x="1617" y="3110"/>
                </a:lnTo>
                <a:lnTo>
                  <a:pt x="1503" y="3105"/>
                </a:lnTo>
                <a:lnTo>
                  <a:pt x="1386" y="3100"/>
                </a:lnTo>
                <a:lnTo>
                  <a:pt x="1383" y="3100"/>
                </a:lnTo>
                <a:lnTo>
                  <a:pt x="1382" y="3100"/>
                </a:lnTo>
                <a:lnTo>
                  <a:pt x="1379" y="3100"/>
                </a:lnTo>
                <a:lnTo>
                  <a:pt x="1377" y="3099"/>
                </a:lnTo>
                <a:lnTo>
                  <a:pt x="1237" y="3089"/>
                </a:lnTo>
                <a:lnTo>
                  <a:pt x="1098" y="3075"/>
                </a:lnTo>
                <a:lnTo>
                  <a:pt x="1095" y="3075"/>
                </a:lnTo>
                <a:lnTo>
                  <a:pt x="1094" y="3076"/>
                </a:lnTo>
                <a:lnTo>
                  <a:pt x="1091" y="3075"/>
                </a:lnTo>
                <a:lnTo>
                  <a:pt x="1087" y="3075"/>
                </a:lnTo>
                <a:lnTo>
                  <a:pt x="1084" y="3074"/>
                </a:lnTo>
                <a:lnTo>
                  <a:pt x="1009" y="3065"/>
                </a:lnTo>
                <a:lnTo>
                  <a:pt x="934" y="3054"/>
                </a:lnTo>
                <a:lnTo>
                  <a:pt x="862" y="3043"/>
                </a:lnTo>
                <a:lnTo>
                  <a:pt x="791" y="3030"/>
                </a:lnTo>
                <a:lnTo>
                  <a:pt x="723" y="3016"/>
                </a:lnTo>
                <a:lnTo>
                  <a:pt x="657" y="3002"/>
                </a:lnTo>
                <a:lnTo>
                  <a:pt x="593" y="2986"/>
                </a:lnTo>
                <a:lnTo>
                  <a:pt x="533" y="2969"/>
                </a:lnTo>
                <a:lnTo>
                  <a:pt x="475" y="2951"/>
                </a:lnTo>
                <a:lnTo>
                  <a:pt x="423" y="2932"/>
                </a:lnTo>
                <a:lnTo>
                  <a:pt x="374" y="2912"/>
                </a:lnTo>
                <a:lnTo>
                  <a:pt x="330" y="2891"/>
                </a:lnTo>
                <a:lnTo>
                  <a:pt x="290" y="2868"/>
                </a:lnTo>
                <a:lnTo>
                  <a:pt x="256" y="2844"/>
                </a:lnTo>
                <a:lnTo>
                  <a:pt x="226" y="2820"/>
                </a:lnTo>
                <a:lnTo>
                  <a:pt x="203" y="2793"/>
                </a:lnTo>
                <a:lnTo>
                  <a:pt x="186" y="2766"/>
                </a:lnTo>
                <a:lnTo>
                  <a:pt x="176" y="2738"/>
                </a:lnTo>
                <a:lnTo>
                  <a:pt x="173" y="2707"/>
                </a:lnTo>
                <a:lnTo>
                  <a:pt x="173" y="2304"/>
                </a:lnTo>
                <a:lnTo>
                  <a:pt x="174" y="2304"/>
                </a:lnTo>
                <a:lnTo>
                  <a:pt x="176" y="2286"/>
                </a:lnTo>
                <a:lnTo>
                  <a:pt x="181" y="2269"/>
                </a:lnTo>
                <a:lnTo>
                  <a:pt x="141" y="2248"/>
                </a:lnTo>
                <a:lnTo>
                  <a:pt x="106" y="2226"/>
                </a:lnTo>
                <a:lnTo>
                  <a:pt x="74" y="2204"/>
                </a:lnTo>
                <a:lnTo>
                  <a:pt x="48" y="2179"/>
                </a:lnTo>
                <a:lnTo>
                  <a:pt x="28" y="2154"/>
                </a:lnTo>
                <a:lnTo>
                  <a:pt x="13" y="2129"/>
                </a:lnTo>
                <a:lnTo>
                  <a:pt x="3" y="2102"/>
                </a:lnTo>
                <a:lnTo>
                  <a:pt x="0" y="2074"/>
                </a:lnTo>
                <a:lnTo>
                  <a:pt x="0" y="1670"/>
                </a:lnTo>
                <a:lnTo>
                  <a:pt x="1" y="1670"/>
                </a:lnTo>
                <a:lnTo>
                  <a:pt x="5" y="1642"/>
                </a:lnTo>
                <a:lnTo>
                  <a:pt x="17" y="1615"/>
                </a:lnTo>
                <a:lnTo>
                  <a:pt x="35" y="1589"/>
                </a:lnTo>
                <a:lnTo>
                  <a:pt x="60" y="1565"/>
                </a:lnTo>
                <a:lnTo>
                  <a:pt x="90" y="1540"/>
                </a:lnTo>
                <a:lnTo>
                  <a:pt x="128" y="1518"/>
                </a:lnTo>
                <a:lnTo>
                  <a:pt x="173" y="1496"/>
                </a:lnTo>
                <a:lnTo>
                  <a:pt x="223" y="1477"/>
                </a:lnTo>
                <a:lnTo>
                  <a:pt x="281" y="1458"/>
                </a:lnTo>
                <a:lnTo>
                  <a:pt x="346" y="1439"/>
                </a:lnTo>
                <a:lnTo>
                  <a:pt x="346" y="1037"/>
                </a:lnTo>
                <a:lnTo>
                  <a:pt x="347" y="1037"/>
                </a:lnTo>
                <a:lnTo>
                  <a:pt x="352" y="1007"/>
                </a:lnTo>
                <a:lnTo>
                  <a:pt x="296" y="989"/>
                </a:lnTo>
                <a:lnTo>
                  <a:pt x="244" y="971"/>
                </a:lnTo>
                <a:lnTo>
                  <a:pt x="197" y="951"/>
                </a:lnTo>
                <a:lnTo>
                  <a:pt x="153" y="929"/>
                </a:lnTo>
                <a:lnTo>
                  <a:pt x="114" y="907"/>
                </a:lnTo>
                <a:lnTo>
                  <a:pt x="81" y="884"/>
                </a:lnTo>
                <a:lnTo>
                  <a:pt x="52" y="859"/>
                </a:lnTo>
                <a:lnTo>
                  <a:pt x="30" y="832"/>
                </a:lnTo>
                <a:lnTo>
                  <a:pt x="14" y="806"/>
                </a:lnTo>
                <a:lnTo>
                  <a:pt x="3" y="778"/>
                </a:lnTo>
                <a:lnTo>
                  <a:pt x="0" y="749"/>
                </a:lnTo>
                <a:lnTo>
                  <a:pt x="0" y="345"/>
                </a:lnTo>
                <a:lnTo>
                  <a:pt x="1" y="345"/>
                </a:lnTo>
                <a:lnTo>
                  <a:pt x="6" y="317"/>
                </a:lnTo>
                <a:lnTo>
                  <a:pt x="17" y="291"/>
                </a:lnTo>
                <a:lnTo>
                  <a:pt x="35" y="266"/>
                </a:lnTo>
                <a:lnTo>
                  <a:pt x="58" y="243"/>
                </a:lnTo>
                <a:lnTo>
                  <a:pt x="85" y="221"/>
                </a:lnTo>
                <a:lnTo>
                  <a:pt x="118" y="200"/>
                </a:lnTo>
                <a:lnTo>
                  <a:pt x="155" y="181"/>
                </a:lnTo>
                <a:lnTo>
                  <a:pt x="197" y="162"/>
                </a:lnTo>
                <a:lnTo>
                  <a:pt x="242" y="145"/>
                </a:lnTo>
                <a:lnTo>
                  <a:pt x="290" y="131"/>
                </a:lnTo>
                <a:lnTo>
                  <a:pt x="342" y="116"/>
                </a:lnTo>
                <a:lnTo>
                  <a:pt x="396" y="102"/>
                </a:lnTo>
                <a:lnTo>
                  <a:pt x="453" y="90"/>
                </a:lnTo>
                <a:lnTo>
                  <a:pt x="511" y="78"/>
                </a:lnTo>
                <a:lnTo>
                  <a:pt x="572" y="69"/>
                </a:lnTo>
                <a:lnTo>
                  <a:pt x="633" y="59"/>
                </a:lnTo>
                <a:lnTo>
                  <a:pt x="695" y="51"/>
                </a:lnTo>
                <a:lnTo>
                  <a:pt x="758" y="43"/>
                </a:lnTo>
                <a:lnTo>
                  <a:pt x="821" y="36"/>
                </a:lnTo>
                <a:lnTo>
                  <a:pt x="884" y="30"/>
                </a:lnTo>
                <a:lnTo>
                  <a:pt x="946" y="25"/>
                </a:lnTo>
                <a:lnTo>
                  <a:pt x="1007" y="19"/>
                </a:lnTo>
                <a:lnTo>
                  <a:pt x="1067" y="16"/>
                </a:lnTo>
                <a:lnTo>
                  <a:pt x="1126" y="12"/>
                </a:lnTo>
                <a:lnTo>
                  <a:pt x="1181" y="9"/>
                </a:lnTo>
                <a:lnTo>
                  <a:pt x="1236" y="7"/>
                </a:lnTo>
                <a:lnTo>
                  <a:pt x="1287" y="5"/>
                </a:lnTo>
                <a:lnTo>
                  <a:pt x="1335" y="4"/>
                </a:lnTo>
                <a:lnTo>
                  <a:pt x="1379" y="2"/>
                </a:lnTo>
                <a:lnTo>
                  <a:pt x="1420" y="2"/>
                </a:lnTo>
                <a:lnTo>
                  <a:pt x="1457" y="1"/>
                </a:lnTo>
                <a:lnTo>
                  <a:pt x="1489" y="1"/>
                </a:lnTo>
                <a:lnTo>
                  <a:pt x="1516" y="0"/>
                </a:lnTo>
                <a:lnTo>
                  <a:pt x="1538" y="0"/>
                </a:lnTo>
                <a:lnTo>
                  <a:pt x="1555" y="0"/>
                </a:lnTo>
                <a:close/>
              </a:path>
            </a:pathLst>
          </a:custGeom>
          <a:solidFill>
            <a:srgbClr val="56565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bject 57"/>
          <p:cNvSpPr/>
          <p:nvPr/>
        </p:nvSpPr>
        <p:spPr>
          <a:xfrm>
            <a:off x="552558" y="2870927"/>
            <a:ext cx="402892" cy="392198"/>
          </a:xfrm>
          <a:custGeom>
            <a:avLst/>
            <a:gdLst/>
            <a:ahLst/>
            <a:cxnLst/>
            <a:rect l="l" t="t" r="r" b="b"/>
            <a:pathLst>
              <a:path w="691514" h="691515">
                <a:moveTo>
                  <a:pt x="583783" y="691078"/>
                </a:moveTo>
                <a:lnTo>
                  <a:pt x="107284" y="691078"/>
                </a:lnTo>
                <a:lnTo>
                  <a:pt x="65523" y="682647"/>
                </a:lnTo>
                <a:lnTo>
                  <a:pt x="31421" y="659655"/>
                </a:lnTo>
                <a:lnTo>
                  <a:pt x="8430" y="625550"/>
                </a:lnTo>
                <a:lnTo>
                  <a:pt x="0" y="583783"/>
                </a:lnTo>
                <a:lnTo>
                  <a:pt x="0" y="107295"/>
                </a:lnTo>
                <a:lnTo>
                  <a:pt x="8430" y="65527"/>
                </a:lnTo>
                <a:lnTo>
                  <a:pt x="31421" y="31423"/>
                </a:lnTo>
                <a:lnTo>
                  <a:pt x="65523" y="8430"/>
                </a:lnTo>
                <a:lnTo>
                  <a:pt x="107284" y="0"/>
                </a:lnTo>
                <a:lnTo>
                  <a:pt x="583783" y="0"/>
                </a:lnTo>
                <a:lnTo>
                  <a:pt x="625546" y="8430"/>
                </a:lnTo>
                <a:lnTo>
                  <a:pt x="659651" y="31423"/>
                </a:lnTo>
                <a:lnTo>
                  <a:pt x="682646" y="65527"/>
                </a:lnTo>
                <a:lnTo>
                  <a:pt x="691078" y="107295"/>
                </a:lnTo>
                <a:lnTo>
                  <a:pt x="691078" y="583783"/>
                </a:lnTo>
                <a:lnTo>
                  <a:pt x="682646" y="625550"/>
                </a:lnTo>
                <a:lnTo>
                  <a:pt x="659651" y="659655"/>
                </a:lnTo>
                <a:lnTo>
                  <a:pt x="625546" y="682647"/>
                </a:lnTo>
                <a:lnTo>
                  <a:pt x="583783" y="691078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Группа 66"/>
          <p:cNvGrpSpPr/>
          <p:nvPr/>
        </p:nvGrpSpPr>
        <p:grpSpPr>
          <a:xfrm>
            <a:off x="557865" y="2178588"/>
            <a:ext cx="403531" cy="404800"/>
            <a:chOff x="557865" y="2178588"/>
            <a:chExt cx="403531" cy="404800"/>
          </a:xfrm>
        </p:grpSpPr>
        <p:sp>
          <p:nvSpPr>
            <p:cNvPr id="34" name="object 38"/>
            <p:cNvSpPr/>
            <p:nvPr/>
          </p:nvSpPr>
          <p:spPr>
            <a:xfrm>
              <a:off x="557865" y="2178588"/>
              <a:ext cx="403531" cy="404800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650776" y="2257425"/>
              <a:ext cx="223838" cy="256495"/>
              <a:chOff x="3724275" y="5153025"/>
              <a:chExt cx="447675" cy="549275"/>
            </a:xfrm>
            <a:solidFill>
              <a:srgbClr val="565656"/>
            </a:solidFill>
          </p:grpSpPr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3724275" y="5153025"/>
                <a:ext cx="447675" cy="549275"/>
              </a:xfrm>
              <a:custGeom>
                <a:avLst/>
                <a:gdLst>
                  <a:gd name="T0" fmla="*/ 333 w 2816"/>
                  <a:gd name="T1" fmla="*/ 1435 h 3456"/>
                  <a:gd name="T2" fmla="*/ 197 w 2816"/>
                  <a:gd name="T3" fmla="*/ 1539 h 3456"/>
                  <a:gd name="T4" fmla="*/ 131 w 2816"/>
                  <a:gd name="T5" fmla="*/ 1697 h 3456"/>
                  <a:gd name="T6" fmla="*/ 140 w 2816"/>
                  <a:gd name="T7" fmla="*/ 3082 h 3456"/>
                  <a:gd name="T8" fmla="*/ 226 w 2816"/>
                  <a:gd name="T9" fmla="*/ 3229 h 3456"/>
                  <a:gd name="T10" fmla="*/ 374 w 2816"/>
                  <a:gd name="T11" fmla="*/ 3316 h 3456"/>
                  <a:gd name="T12" fmla="*/ 2399 w 2816"/>
                  <a:gd name="T13" fmla="*/ 3325 h 3456"/>
                  <a:gd name="T14" fmla="*/ 2558 w 2816"/>
                  <a:gd name="T15" fmla="*/ 3258 h 3456"/>
                  <a:gd name="T16" fmla="*/ 2662 w 2816"/>
                  <a:gd name="T17" fmla="*/ 3124 h 3456"/>
                  <a:gd name="T18" fmla="*/ 2688 w 2816"/>
                  <a:gd name="T19" fmla="*/ 1743 h 3456"/>
                  <a:gd name="T20" fmla="*/ 2642 w 2816"/>
                  <a:gd name="T21" fmla="*/ 1573 h 3456"/>
                  <a:gd name="T22" fmla="*/ 2522 w 2816"/>
                  <a:gd name="T23" fmla="*/ 1453 h 3456"/>
                  <a:gd name="T24" fmla="*/ 2353 w 2816"/>
                  <a:gd name="T25" fmla="*/ 1408 h 3456"/>
                  <a:gd name="T26" fmla="*/ 1256 w 2816"/>
                  <a:gd name="T27" fmla="*/ 140 h 3456"/>
                  <a:gd name="T28" fmla="*/ 977 w 2816"/>
                  <a:gd name="T29" fmla="*/ 227 h 3456"/>
                  <a:gd name="T30" fmla="*/ 749 w 2816"/>
                  <a:gd name="T31" fmla="*/ 387 h 3456"/>
                  <a:gd name="T32" fmla="*/ 590 w 2816"/>
                  <a:gd name="T33" fmla="*/ 601 h 3456"/>
                  <a:gd name="T34" fmla="*/ 515 w 2816"/>
                  <a:gd name="T35" fmla="*/ 859 h 3456"/>
                  <a:gd name="T36" fmla="*/ 2304 w 2816"/>
                  <a:gd name="T37" fmla="*/ 928 h 3456"/>
                  <a:gd name="T38" fmla="*/ 2254 w 2816"/>
                  <a:gd name="T39" fmla="*/ 663 h 3456"/>
                  <a:gd name="T40" fmla="*/ 2113 w 2816"/>
                  <a:gd name="T41" fmla="*/ 436 h 3456"/>
                  <a:gd name="T42" fmla="*/ 1901 w 2816"/>
                  <a:gd name="T43" fmla="*/ 260 h 3456"/>
                  <a:gd name="T44" fmla="*/ 1634 w 2816"/>
                  <a:gd name="T45" fmla="*/ 154 h 3456"/>
                  <a:gd name="T46" fmla="*/ 1408 w 2816"/>
                  <a:gd name="T47" fmla="*/ 0 h 3456"/>
                  <a:gd name="T48" fmla="*/ 1731 w 2816"/>
                  <a:gd name="T49" fmla="*/ 47 h 3456"/>
                  <a:gd name="T50" fmla="*/ 2013 w 2816"/>
                  <a:gd name="T51" fmla="*/ 179 h 3456"/>
                  <a:gd name="T52" fmla="*/ 2234 w 2816"/>
                  <a:gd name="T53" fmla="*/ 380 h 3456"/>
                  <a:gd name="T54" fmla="*/ 2379 w 2816"/>
                  <a:gd name="T55" fmla="*/ 635 h 3456"/>
                  <a:gd name="T56" fmla="*/ 2432 w 2816"/>
                  <a:gd name="T57" fmla="*/ 928 h 3456"/>
                  <a:gd name="T58" fmla="*/ 2583 w 2816"/>
                  <a:gd name="T59" fmla="*/ 1342 h 3456"/>
                  <a:gd name="T60" fmla="*/ 2737 w 2816"/>
                  <a:gd name="T61" fmla="*/ 1485 h 3456"/>
                  <a:gd name="T62" fmla="*/ 2812 w 2816"/>
                  <a:gd name="T63" fmla="*/ 1686 h 3456"/>
                  <a:gd name="T64" fmla="*/ 2804 w 2816"/>
                  <a:gd name="T65" fmla="*/ 3100 h 3456"/>
                  <a:gd name="T66" fmla="*/ 2714 w 2816"/>
                  <a:gd name="T67" fmla="*/ 3283 h 3456"/>
                  <a:gd name="T68" fmla="*/ 2557 w 2816"/>
                  <a:gd name="T69" fmla="*/ 3408 h 3456"/>
                  <a:gd name="T70" fmla="*/ 2353 w 2816"/>
                  <a:gd name="T71" fmla="*/ 3456 h 3456"/>
                  <a:gd name="T72" fmla="*/ 307 w 2816"/>
                  <a:gd name="T73" fmla="*/ 3429 h 3456"/>
                  <a:gd name="T74" fmla="*/ 135 w 2816"/>
                  <a:gd name="T75" fmla="*/ 3320 h 3456"/>
                  <a:gd name="T76" fmla="*/ 27 w 2816"/>
                  <a:gd name="T77" fmla="*/ 3149 h 3456"/>
                  <a:gd name="T78" fmla="*/ 0 w 2816"/>
                  <a:gd name="T79" fmla="*/ 1743 h 3456"/>
                  <a:gd name="T80" fmla="*/ 51 w 2816"/>
                  <a:gd name="T81" fmla="*/ 1532 h 3456"/>
                  <a:gd name="T82" fmla="*/ 188 w 2816"/>
                  <a:gd name="T83" fmla="*/ 1372 h 3456"/>
                  <a:gd name="T84" fmla="*/ 384 w 2816"/>
                  <a:gd name="T85" fmla="*/ 1288 h 3456"/>
                  <a:gd name="T86" fmla="*/ 413 w 2816"/>
                  <a:gd name="T87" fmla="*/ 705 h 3456"/>
                  <a:gd name="T88" fmla="*/ 538 w 2816"/>
                  <a:gd name="T89" fmla="*/ 440 h 3456"/>
                  <a:gd name="T90" fmla="*/ 742 w 2816"/>
                  <a:gd name="T91" fmla="*/ 224 h 3456"/>
                  <a:gd name="T92" fmla="*/ 1010 w 2816"/>
                  <a:gd name="T93" fmla="*/ 73 h 3456"/>
                  <a:gd name="T94" fmla="*/ 1324 w 2816"/>
                  <a:gd name="T95" fmla="*/ 3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16" h="3456">
                    <a:moveTo>
                      <a:pt x="463" y="1408"/>
                    </a:moveTo>
                    <a:lnTo>
                      <a:pt x="417" y="1411"/>
                    </a:lnTo>
                    <a:lnTo>
                      <a:pt x="374" y="1420"/>
                    </a:lnTo>
                    <a:lnTo>
                      <a:pt x="333" y="1435"/>
                    </a:lnTo>
                    <a:lnTo>
                      <a:pt x="293" y="1453"/>
                    </a:lnTo>
                    <a:lnTo>
                      <a:pt x="259" y="1477"/>
                    </a:lnTo>
                    <a:lnTo>
                      <a:pt x="226" y="1506"/>
                    </a:lnTo>
                    <a:lnTo>
                      <a:pt x="197" y="1539"/>
                    </a:lnTo>
                    <a:lnTo>
                      <a:pt x="173" y="1573"/>
                    </a:lnTo>
                    <a:lnTo>
                      <a:pt x="155" y="1613"/>
                    </a:lnTo>
                    <a:lnTo>
                      <a:pt x="140" y="1654"/>
                    </a:lnTo>
                    <a:lnTo>
                      <a:pt x="131" y="1697"/>
                    </a:lnTo>
                    <a:lnTo>
                      <a:pt x="128" y="1743"/>
                    </a:lnTo>
                    <a:lnTo>
                      <a:pt x="128" y="2994"/>
                    </a:lnTo>
                    <a:lnTo>
                      <a:pt x="131" y="3039"/>
                    </a:lnTo>
                    <a:lnTo>
                      <a:pt x="140" y="3082"/>
                    </a:lnTo>
                    <a:lnTo>
                      <a:pt x="155" y="3124"/>
                    </a:lnTo>
                    <a:lnTo>
                      <a:pt x="173" y="3162"/>
                    </a:lnTo>
                    <a:lnTo>
                      <a:pt x="197" y="3198"/>
                    </a:lnTo>
                    <a:lnTo>
                      <a:pt x="226" y="3229"/>
                    </a:lnTo>
                    <a:lnTo>
                      <a:pt x="259" y="3258"/>
                    </a:lnTo>
                    <a:lnTo>
                      <a:pt x="293" y="3282"/>
                    </a:lnTo>
                    <a:lnTo>
                      <a:pt x="333" y="3301"/>
                    </a:lnTo>
                    <a:lnTo>
                      <a:pt x="374" y="3316"/>
                    </a:lnTo>
                    <a:lnTo>
                      <a:pt x="417" y="3325"/>
                    </a:lnTo>
                    <a:lnTo>
                      <a:pt x="463" y="3328"/>
                    </a:lnTo>
                    <a:lnTo>
                      <a:pt x="2353" y="3328"/>
                    </a:lnTo>
                    <a:lnTo>
                      <a:pt x="2399" y="3325"/>
                    </a:lnTo>
                    <a:lnTo>
                      <a:pt x="2443" y="3316"/>
                    </a:lnTo>
                    <a:lnTo>
                      <a:pt x="2484" y="3301"/>
                    </a:lnTo>
                    <a:lnTo>
                      <a:pt x="2522" y="3282"/>
                    </a:lnTo>
                    <a:lnTo>
                      <a:pt x="2558" y="3258"/>
                    </a:lnTo>
                    <a:lnTo>
                      <a:pt x="2590" y="3229"/>
                    </a:lnTo>
                    <a:lnTo>
                      <a:pt x="2618" y="3198"/>
                    </a:lnTo>
                    <a:lnTo>
                      <a:pt x="2642" y="3162"/>
                    </a:lnTo>
                    <a:lnTo>
                      <a:pt x="2662" y="3124"/>
                    </a:lnTo>
                    <a:lnTo>
                      <a:pt x="2676" y="3082"/>
                    </a:lnTo>
                    <a:lnTo>
                      <a:pt x="2685" y="3039"/>
                    </a:lnTo>
                    <a:lnTo>
                      <a:pt x="2688" y="2994"/>
                    </a:lnTo>
                    <a:lnTo>
                      <a:pt x="2688" y="1743"/>
                    </a:lnTo>
                    <a:lnTo>
                      <a:pt x="2685" y="1697"/>
                    </a:lnTo>
                    <a:lnTo>
                      <a:pt x="2676" y="1654"/>
                    </a:lnTo>
                    <a:lnTo>
                      <a:pt x="2662" y="1613"/>
                    </a:lnTo>
                    <a:lnTo>
                      <a:pt x="2642" y="1573"/>
                    </a:lnTo>
                    <a:lnTo>
                      <a:pt x="2618" y="1539"/>
                    </a:lnTo>
                    <a:lnTo>
                      <a:pt x="2590" y="1506"/>
                    </a:lnTo>
                    <a:lnTo>
                      <a:pt x="2558" y="1477"/>
                    </a:lnTo>
                    <a:lnTo>
                      <a:pt x="2522" y="1453"/>
                    </a:lnTo>
                    <a:lnTo>
                      <a:pt x="2484" y="1435"/>
                    </a:lnTo>
                    <a:lnTo>
                      <a:pt x="2443" y="1420"/>
                    </a:lnTo>
                    <a:lnTo>
                      <a:pt x="2399" y="1411"/>
                    </a:lnTo>
                    <a:lnTo>
                      <a:pt x="2353" y="1408"/>
                    </a:lnTo>
                    <a:lnTo>
                      <a:pt x="463" y="1408"/>
                    </a:lnTo>
                    <a:close/>
                    <a:moveTo>
                      <a:pt x="1408" y="128"/>
                    </a:moveTo>
                    <a:lnTo>
                      <a:pt x="1331" y="131"/>
                    </a:lnTo>
                    <a:lnTo>
                      <a:pt x="1256" y="140"/>
                    </a:lnTo>
                    <a:lnTo>
                      <a:pt x="1183" y="154"/>
                    </a:lnTo>
                    <a:lnTo>
                      <a:pt x="1112" y="174"/>
                    </a:lnTo>
                    <a:lnTo>
                      <a:pt x="1043" y="198"/>
                    </a:lnTo>
                    <a:lnTo>
                      <a:pt x="977" y="227"/>
                    </a:lnTo>
                    <a:lnTo>
                      <a:pt x="915" y="260"/>
                    </a:lnTo>
                    <a:lnTo>
                      <a:pt x="856" y="298"/>
                    </a:lnTo>
                    <a:lnTo>
                      <a:pt x="801" y="341"/>
                    </a:lnTo>
                    <a:lnTo>
                      <a:pt x="749" y="387"/>
                    </a:lnTo>
                    <a:lnTo>
                      <a:pt x="703" y="436"/>
                    </a:lnTo>
                    <a:lnTo>
                      <a:pt x="660" y="488"/>
                    </a:lnTo>
                    <a:lnTo>
                      <a:pt x="623" y="544"/>
                    </a:lnTo>
                    <a:lnTo>
                      <a:pt x="590" y="601"/>
                    </a:lnTo>
                    <a:lnTo>
                      <a:pt x="563" y="663"/>
                    </a:lnTo>
                    <a:lnTo>
                      <a:pt x="541" y="727"/>
                    </a:lnTo>
                    <a:lnTo>
                      <a:pt x="525" y="792"/>
                    </a:lnTo>
                    <a:lnTo>
                      <a:pt x="515" y="859"/>
                    </a:lnTo>
                    <a:lnTo>
                      <a:pt x="512" y="928"/>
                    </a:lnTo>
                    <a:lnTo>
                      <a:pt x="512" y="1280"/>
                    </a:lnTo>
                    <a:lnTo>
                      <a:pt x="2304" y="1280"/>
                    </a:lnTo>
                    <a:lnTo>
                      <a:pt x="2304" y="928"/>
                    </a:lnTo>
                    <a:lnTo>
                      <a:pt x="2301" y="859"/>
                    </a:lnTo>
                    <a:lnTo>
                      <a:pt x="2291" y="792"/>
                    </a:lnTo>
                    <a:lnTo>
                      <a:pt x="2276" y="727"/>
                    </a:lnTo>
                    <a:lnTo>
                      <a:pt x="2254" y="663"/>
                    </a:lnTo>
                    <a:lnTo>
                      <a:pt x="2227" y="601"/>
                    </a:lnTo>
                    <a:lnTo>
                      <a:pt x="2194" y="544"/>
                    </a:lnTo>
                    <a:lnTo>
                      <a:pt x="2156" y="488"/>
                    </a:lnTo>
                    <a:lnTo>
                      <a:pt x="2113" y="436"/>
                    </a:lnTo>
                    <a:lnTo>
                      <a:pt x="2066" y="387"/>
                    </a:lnTo>
                    <a:lnTo>
                      <a:pt x="2015" y="341"/>
                    </a:lnTo>
                    <a:lnTo>
                      <a:pt x="1960" y="298"/>
                    </a:lnTo>
                    <a:lnTo>
                      <a:pt x="1901" y="260"/>
                    </a:lnTo>
                    <a:lnTo>
                      <a:pt x="1839" y="227"/>
                    </a:lnTo>
                    <a:lnTo>
                      <a:pt x="1774" y="198"/>
                    </a:lnTo>
                    <a:lnTo>
                      <a:pt x="1705" y="174"/>
                    </a:lnTo>
                    <a:lnTo>
                      <a:pt x="1634" y="154"/>
                    </a:lnTo>
                    <a:lnTo>
                      <a:pt x="1561" y="140"/>
                    </a:lnTo>
                    <a:lnTo>
                      <a:pt x="1486" y="131"/>
                    </a:lnTo>
                    <a:lnTo>
                      <a:pt x="1408" y="128"/>
                    </a:lnTo>
                    <a:close/>
                    <a:moveTo>
                      <a:pt x="1408" y="0"/>
                    </a:moveTo>
                    <a:lnTo>
                      <a:pt x="1492" y="3"/>
                    </a:lnTo>
                    <a:lnTo>
                      <a:pt x="1574" y="12"/>
                    </a:lnTo>
                    <a:lnTo>
                      <a:pt x="1654" y="27"/>
                    </a:lnTo>
                    <a:lnTo>
                      <a:pt x="1731" y="47"/>
                    </a:lnTo>
                    <a:lnTo>
                      <a:pt x="1807" y="73"/>
                    </a:lnTo>
                    <a:lnTo>
                      <a:pt x="1879" y="104"/>
                    </a:lnTo>
                    <a:lnTo>
                      <a:pt x="1947" y="139"/>
                    </a:lnTo>
                    <a:lnTo>
                      <a:pt x="2013" y="179"/>
                    </a:lnTo>
                    <a:lnTo>
                      <a:pt x="2074" y="224"/>
                    </a:lnTo>
                    <a:lnTo>
                      <a:pt x="2132" y="272"/>
                    </a:lnTo>
                    <a:lnTo>
                      <a:pt x="2185" y="324"/>
                    </a:lnTo>
                    <a:lnTo>
                      <a:pt x="2234" y="380"/>
                    </a:lnTo>
                    <a:lnTo>
                      <a:pt x="2278" y="440"/>
                    </a:lnTo>
                    <a:lnTo>
                      <a:pt x="2317" y="502"/>
                    </a:lnTo>
                    <a:lnTo>
                      <a:pt x="2351" y="568"/>
                    </a:lnTo>
                    <a:lnTo>
                      <a:pt x="2379" y="635"/>
                    </a:lnTo>
                    <a:lnTo>
                      <a:pt x="2402" y="705"/>
                    </a:lnTo>
                    <a:lnTo>
                      <a:pt x="2419" y="778"/>
                    </a:lnTo>
                    <a:lnTo>
                      <a:pt x="2428" y="852"/>
                    </a:lnTo>
                    <a:lnTo>
                      <a:pt x="2432" y="928"/>
                    </a:lnTo>
                    <a:lnTo>
                      <a:pt x="2432" y="1288"/>
                    </a:lnTo>
                    <a:lnTo>
                      <a:pt x="2485" y="1300"/>
                    </a:lnTo>
                    <a:lnTo>
                      <a:pt x="2536" y="1318"/>
                    </a:lnTo>
                    <a:lnTo>
                      <a:pt x="2583" y="1342"/>
                    </a:lnTo>
                    <a:lnTo>
                      <a:pt x="2628" y="1372"/>
                    </a:lnTo>
                    <a:lnTo>
                      <a:pt x="2669" y="1405"/>
                    </a:lnTo>
                    <a:lnTo>
                      <a:pt x="2705" y="1444"/>
                    </a:lnTo>
                    <a:lnTo>
                      <a:pt x="2737" y="1485"/>
                    </a:lnTo>
                    <a:lnTo>
                      <a:pt x="2764" y="1531"/>
                    </a:lnTo>
                    <a:lnTo>
                      <a:pt x="2786" y="1580"/>
                    </a:lnTo>
                    <a:lnTo>
                      <a:pt x="2803" y="1632"/>
                    </a:lnTo>
                    <a:lnTo>
                      <a:pt x="2812" y="1686"/>
                    </a:lnTo>
                    <a:lnTo>
                      <a:pt x="2816" y="1743"/>
                    </a:lnTo>
                    <a:lnTo>
                      <a:pt x="2816" y="2994"/>
                    </a:lnTo>
                    <a:lnTo>
                      <a:pt x="2812" y="3047"/>
                    </a:lnTo>
                    <a:lnTo>
                      <a:pt x="2804" y="3100"/>
                    </a:lnTo>
                    <a:lnTo>
                      <a:pt x="2788" y="3149"/>
                    </a:lnTo>
                    <a:lnTo>
                      <a:pt x="2769" y="3197"/>
                    </a:lnTo>
                    <a:lnTo>
                      <a:pt x="2744" y="3241"/>
                    </a:lnTo>
                    <a:lnTo>
                      <a:pt x="2714" y="3283"/>
                    </a:lnTo>
                    <a:lnTo>
                      <a:pt x="2680" y="3320"/>
                    </a:lnTo>
                    <a:lnTo>
                      <a:pt x="2642" y="3354"/>
                    </a:lnTo>
                    <a:lnTo>
                      <a:pt x="2601" y="3383"/>
                    </a:lnTo>
                    <a:lnTo>
                      <a:pt x="2557" y="3408"/>
                    </a:lnTo>
                    <a:lnTo>
                      <a:pt x="2509" y="3429"/>
                    </a:lnTo>
                    <a:lnTo>
                      <a:pt x="2459" y="3443"/>
                    </a:lnTo>
                    <a:lnTo>
                      <a:pt x="2408" y="3453"/>
                    </a:lnTo>
                    <a:lnTo>
                      <a:pt x="2353" y="3456"/>
                    </a:lnTo>
                    <a:lnTo>
                      <a:pt x="463" y="3456"/>
                    </a:lnTo>
                    <a:lnTo>
                      <a:pt x="409" y="3453"/>
                    </a:lnTo>
                    <a:lnTo>
                      <a:pt x="357" y="3443"/>
                    </a:lnTo>
                    <a:lnTo>
                      <a:pt x="307" y="3429"/>
                    </a:lnTo>
                    <a:lnTo>
                      <a:pt x="260" y="3408"/>
                    </a:lnTo>
                    <a:lnTo>
                      <a:pt x="215" y="3383"/>
                    </a:lnTo>
                    <a:lnTo>
                      <a:pt x="173" y="3354"/>
                    </a:lnTo>
                    <a:lnTo>
                      <a:pt x="135" y="3320"/>
                    </a:lnTo>
                    <a:lnTo>
                      <a:pt x="101" y="3283"/>
                    </a:lnTo>
                    <a:lnTo>
                      <a:pt x="72" y="3241"/>
                    </a:lnTo>
                    <a:lnTo>
                      <a:pt x="47" y="3197"/>
                    </a:lnTo>
                    <a:lnTo>
                      <a:pt x="27" y="3149"/>
                    </a:lnTo>
                    <a:lnTo>
                      <a:pt x="12" y="3100"/>
                    </a:lnTo>
                    <a:lnTo>
                      <a:pt x="3" y="3047"/>
                    </a:lnTo>
                    <a:lnTo>
                      <a:pt x="0" y="2994"/>
                    </a:lnTo>
                    <a:lnTo>
                      <a:pt x="0" y="1743"/>
                    </a:lnTo>
                    <a:lnTo>
                      <a:pt x="3" y="1687"/>
                    </a:lnTo>
                    <a:lnTo>
                      <a:pt x="13" y="1632"/>
                    </a:lnTo>
                    <a:lnTo>
                      <a:pt x="29" y="1580"/>
                    </a:lnTo>
                    <a:lnTo>
                      <a:pt x="51" y="1532"/>
                    </a:lnTo>
                    <a:lnTo>
                      <a:pt x="79" y="1486"/>
                    </a:lnTo>
                    <a:lnTo>
                      <a:pt x="110" y="1444"/>
                    </a:lnTo>
                    <a:lnTo>
                      <a:pt x="147" y="1405"/>
                    </a:lnTo>
                    <a:lnTo>
                      <a:pt x="188" y="1372"/>
                    </a:lnTo>
                    <a:lnTo>
                      <a:pt x="232" y="1342"/>
                    </a:lnTo>
                    <a:lnTo>
                      <a:pt x="280" y="1318"/>
                    </a:lnTo>
                    <a:lnTo>
                      <a:pt x="331" y="1300"/>
                    </a:lnTo>
                    <a:lnTo>
                      <a:pt x="384" y="1288"/>
                    </a:lnTo>
                    <a:lnTo>
                      <a:pt x="384" y="928"/>
                    </a:lnTo>
                    <a:lnTo>
                      <a:pt x="387" y="852"/>
                    </a:lnTo>
                    <a:lnTo>
                      <a:pt x="397" y="778"/>
                    </a:lnTo>
                    <a:lnTo>
                      <a:pt x="413" y="705"/>
                    </a:lnTo>
                    <a:lnTo>
                      <a:pt x="436" y="635"/>
                    </a:lnTo>
                    <a:lnTo>
                      <a:pt x="465" y="568"/>
                    </a:lnTo>
                    <a:lnTo>
                      <a:pt x="499" y="502"/>
                    </a:lnTo>
                    <a:lnTo>
                      <a:pt x="538" y="440"/>
                    </a:lnTo>
                    <a:lnTo>
                      <a:pt x="581" y="380"/>
                    </a:lnTo>
                    <a:lnTo>
                      <a:pt x="631" y="324"/>
                    </a:lnTo>
                    <a:lnTo>
                      <a:pt x="684" y="272"/>
                    </a:lnTo>
                    <a:lnTo>
                      <a:pt x="742" y="224"/>
                    </a:lnTo>
                    <a:lnTo>
                      <a:pt x="804" y="179"/>
                    </a:lnTo>
                    <a:lnTo>
                      <a:pt x="869" y="139"/>
                    </a:lnTo>
                    <a:lnTo>
                      <a:pt x="938" y="104"/>
                    </a:lnTo>
                    <a:lnTo>
                      <a:pt x="1010" y="73"/>
                    </a:lnTo>
                    <a:lnTo>
                      <a:pt x="1084" y="47"/>
                    </a:lnTo>
                    <a:lnTo>
                      <a:pt x="1162" y="27"/>
                    </a:lnTo>
                    <a:lnTo>
                      <a:pt x="1243" y="12"/>
                    </a:lnTo>
                    <a:lnTo>
                      <a:pt x="1324" y="3"/>
                    </a:lnTo>
                    <a:lnTo>
                      <a:pt x="14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12"/>
              <p:cNvSpPr>
                <a:spLocks noEditPoints="1"/>
              </p:cNvSpPr>
              <p:nvPr/>
            </p:nvSpPr>
            <p:spPr bwMode="auto">
              <a:xfrm>
                <a:off x="3906838" y="5438775"/>
                <a:ext cx="80963" cy="141288"/>
              </a:xfrm>
              <a:custGeom>
                <a:avLst/>
                <a:gdLst>
                  <a:gd name="T0" fmla="*/ 227 w 512"/>
                  <a:gd name="T1" fmla="*/ 132 h 896"/>
                  <a:gd name="T2" fmla="*/ 176 w 512"/>
                  <a:gd name="T3" fmla="*/ 157 h 896"/>
                  <a:gd name="T4" fmla="*/ 141 w 512"/>
                  <a:gd name="T5" fmla="*/ 200 h 896"/>
                  <a:gd name="T6" fmla="*/ 128 w 512"/>
                  <a:gd name="T7" fmla="*/ 256 h 896"/>
                  <a:gd name="T8" fmla="*/ 131 w 512"/>
                  <a:gd name="T9" fmla="*/ 669 h 896"/>
                  <a:gd name="T10" fmla="*/ 156 w 512"/>
                  <a:gd name="T11" fmla="*/ 720 h 896"/>
                  <a:gd name="T12" fmla="*/ 200 w 512"/>
                  <a:gd name="T13" fmla="*/ 755 h 896"/>
                  <a:gd name="T14" fmla="*/ 256 w 512"/>
                  <a:gd name="T15" fmla="*/ 768 h 896"/>
                  <a:gd name="T16" fmla="*/ 312 w 512"/>
                  <a:gd name="T17" fmla="*/ 755 h 896"/>
                  <a:gd name="T18" fmla="*/ 356 w 512"/>
                  <a:gd name="T19" fmla="*/ 720 h 896"/>
                  <a:gd name="T20" fmla="*/ 381 w 512"/>
                  <a:gd name="T21" fmla="*/ 669 h 896"/>
                  <a:gd name="T22" fmla="*/ 384 w 512"/>
                  <a:gd name="T23" fmla="*/ 256 h 896"/>
                  <a:gd name="T24" fmla="*/ 371 w 512"/>
                  <a:gd name="T25" fmla="*/ 200 h 896"/>
                  <a:gd name="T26" fmla="*/ 336 w 512"/>
                  <a:gd name="T27" fmla="*/ 157 h 896"/>
                  <a:gd name="T28" fmla="*/ 286 w 512"/>
                  <a:gd name="T29" fmla="*/ 132 h 896"/>
                  <a:gd name="T30" fmla="*/ 256 w 512"/>
                  <a:gd name="T31" fmla="*/ 0 h 896"/>
                  <a:gd name="T32" fmla="*/ 337 w 512"/>
                  <a:gd name="T33" fmla="*/ 13 h 896"/>
                  <a:gd name="T34" fmla="*/ 407 w 512"/>
                  <a:gd name="T35" fmla="*/ 50 h 896"/>
                  <a:gd name="T36" fmla="*/ 463 w 512"/>
                  <a:gd name="T37" fmla="*/ 104 h 896"/>
                  <a:gd name="T38" fmla="*/ 499 w 512"/>
                  <a:gd name="T39" fmla="*/ 175 h 896"/>
                  <a:gd name="T40" fmla="*/ 512 w 512"/>
                  <a:gd name="T41" fmla="*/ 256 h 896"/>
                  <a:gd name="T42" fmla="*/ 508 w 512"/>
                  <a:gd name="T43" fmla="*/ 681 h 896"/>
                  <a:gd name="T44" fmla="*/ 483 w 512"/>
                  <a:gd name="T45" fmla="*/ 758 h 896"/>
                  <a:gd name="T46" fmla="*/ 437 w 512"/>
                  <a:gd name="T47" fmla="*/ 821 h 896"/>
                  <a:gd name="T48" fmla="*/ 373 w 512"/>
                  <a:gd name="T49" fmla="*/ 868 h 896"/>
                  <a:gd name="T50" fmla="*/ 298 w 512"/>
                  <a:gd name="T51" fmla="*/ 893 h 896"/>
                  <a:gd name="T52" fmla="*/ 215 w 512"/>
                  <a:gd name="T53" fmla="*/ 893 h 896"/>
                  <a:gd name="T54" fmla="*/ 139 w 512"/>
                  <a:gd name="T55" fmla="*/ 868 h 896"/>
                  <a:gd name="T56" fmla="*/ 75 w 512"/>
                  <a:gd name="T57" fmla="*/ 821 h 896"/>
                  <a:gd name="T58" fmla="*/ 28 w 512"/>
                  <a:gd name="T59" fmla="*/ 758 h 896"/>
                  <a:gd name="T60" fmla="*/ 3 w 512"/>
                  <a:gd name="T61" fmla="*/ 681 h 896"/>
                  <a:gd name="T62" fmla="*/ 0 w 512"/>
                  <a:gd name="T63" fmla="*/ 256 h 896"/>
                  <a:gd name="T64" fmla="*/ 13 w 512"/>
                  <a:gd name="T65" fmla="*/ 175 h 896"/>
                  <a:gd name="T66" fmla="*/ 49 w 512"/>
                  <a:gd name="T67" fmla="*/ 104 h 896"/>
                  <a:gd name="T68" fmla="*/ 105 w 512"/>
                  <a:gd name="T69" fmla="*/ 50 h 896"/>
                  <a:gd name="T70" fmla="*/ 176 w 512"/>
                  <a:gd name="T71" fmla="*/ 13 h 896"/>
                  <a:gd name="T72" fmla="*/ 256 w 512"/>
                  <a:gd name="T73" fmla="*/ 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2" h="896">
                    <a:moveTo>
                      <a:pt x="256" y="128"/>
                    </a:moveTo>
                    <a:lnTo>
                      <a:pt x="227" y="132"/>
                    </a:lnTo>
                    <a:lnTo>
                      <a:pt x="200" y="141"/>
                    </a:lnTo>
                    <a:lnTo>
                      <a:pt x="176" y="157"/>
                    </a:lnTo>
                    <a:lnTo>
                      <a:pt x="156" y="176"/>
                    </a:lnTo>
                    <a:lnTo>
                      <a:pt x="141" y="200"/>
                    </a:lnTo>
                    <a:lnTo>
                      <a:pt x="131" y="227"/>
                    </a:lnTo>
                    <a:lnTo>
                      <a:pt x="128" y="256"/>
                    </a:lnTo>
                    <a:lnTo>
                      <a:pt x="128" y="640"/>
                    </a:lnTo>
                    <a:lnTo>
                      <a:pt x="131" y="669"/>
                    </a:lnTo>
                    <a:lnTo>
                      <a:pt x="141" y="696"/>
                    </a:lnTo>
                    <a:lnTo>
                      <a:pt x="156" y="720"/>
                    </a:lnTo>
                    <a:lnTo>
                      <a:pt x="176" y="739"/>
                    </a:lnTo>
                    <a:lnTo>
                      <a:pt x="200" y="755"/>
                    </a:lnTo>
                    <a:lnTo>
                      <a:pt x="227" y="764"/>
                    </a:lnTo>
                    <a:lnTo>
                      <a:pt x="256" y="768"/>
                    </a:lnTo>
                    <a:lnTo>
                      <a:pt x="286" y="764"/>
                    </a:lnTo>
                    <a:lnTo>
                      <a:pt x="312" y="755"/>
                    </a:lnTo>
                    <a:lnTo>
                      <a:pt x="336" y="739"/>
                    </a:lnTo>
                    <a:lnTo>
                      <a:pt x="356" y="720"/>
                    </a:lnTo>
                    <a:lnTo>
                      <a:pt x="371" y="696"/>
                    </a:lnTo>
                    <a:lnTo>
                      <a:pt x="381" y="669"/>
                    </a:lnTo>
                    <a:lnTo>
                      <a:pt x="384" y="640"/>
                    </a:lnTo>
                    <a:lnTo>
                      <a:pt x="384" y="256"/>
                    </a:lnTo>
                    <a:lnTo>
                      <a:pt x="381" y="227"/>
                    </a:lnTo>
                    <a:lnTo>
                      <a:pt x="371" y="200"/>
                    </a:lnTo>
                    <a:lnTo>
                      <a:pt x="356" y="176"/>
                    </a:lnTo>
                    <a:lnTo>
                      <a:pt x="336" y="157"/>
                    </a:lnTo>
                    <a:lnTo>
                      <a:pt x="312" y="141"/>
                    </a:lnTo>
                    <a:lnTo>
                      <a:pt x="286" y="132"/>
                    </a:lnTo>
                    <a:lnTo>
                      <a:pt x="256" y="128"/>
                    </a:lnTo>
                    <a:close/>
                    <a:moveTo>
                      <a:pt x="256" y="0"/>
                    </a:moveTo>
                    <a:lnTo>
                      <a:pt x="298" y="3"/>
                    </a:lnTo>
                    <a:lnTo>
                      <a:pt x="337" y="13"/>
                    </a:lnTo>
                    <a:lnTo>
                      <a:pt x="373" y="28"/>
                    </a:lnTo>
                    <a:lnTo>
                      <a:pt x="407" y="50"/>
                    </a:lnTo>
                    <a:lnTo>
                      <a:pt x="437" y="75"/>
                    </a:lnTo>
                    <a:lnTo>
                      <a:pt x="463" y="104"/>
                    </a:lnTo>
                    <a:lnTo>
                      <a:pt x="483" y="138"/>
                    </a:lnTo>
                    <a:lnTo>
                      <a:pt x="499" y="175"/>
                    </a:lnTo>
                    <a:lnTo>
                      <a:pt x="508" y="215"/>
                    </a:lnTo>
                    <a:lnTo>
                      <a:pt x="512" y="256"/>
                    </a:lnTo>
                    <a:lnTo>
                      <a:pt x="512" y="640"/>
                    </a:lnTo>
                    <a:lnTo>
                      <a:pt x="508" y="681"/>
                    </a:lnTo>
                    <a:lnTo>
                      <a:pt x="499" y="721"/>
                    </a:lnTo>
                    <a:lnTo>
                      <a:pt x="483" y="758"/>
                    </a:lnTo>
                    <a:lnTo>
                      <a:pt x="463" y="792"/>
                    </a:lnTo>
                    <a:lnTo>
                      <a:pt x="437" y="821"/>
                    </a:lnTo>
                    <a:lnTo>
                      <a:pt x="407" y="846"/>
                    </a:lnTo>
                    <a:lnTo>
                      <a:pt x="373" y="868"/>
                    </a:lnTo>
                    <a:lnTo>
                      <a:pt x="337" y="883"/>
                    </a:lnTo>
                    <a:lnTo>
                      <a:pt x="298" y="893"/>
                    </a:lnTo>
                    <a:lnTo>
                      <a:pt x="256" y="896"/>
                    </a:lnTo>
                    <a:lnTo>
                      <a:pt x="215" y="893"/>
                    </a:lnTo>
                    <a:lnTo>
                      <a:pt x="176" y="883"/>
                    </a:lnTo>
                    <a:lnTo>
                      <a:pt x="139" y="868"/>
                    </a:lnTo>
                    <a:lnTo>
                      <a:pt x="105" y="846"/>
                    </a:lnTo>
                    <a:lnTo>
                      <a:pt x="75" y="821"/>
                    </a:lnTo>
                    <a:lnTo>
                      <a:pt x="49" y="792"/>
                    </a:lnTo>
                    <a:lnTo>
                      <a:pt x="28" y="758"/>
                    </a:lnTo>
                    <a:lnTo>
                      <a:pt x="13" y="721"/>
                    </a:lnTo>
                    <a:lnTo>
                      <a:pt x="3" y="681"/>
                    </a:lnTo>
                    <a:lnTo>
                      <a:pt x="0" y="640"/>
                    </a:lnTo>
                    <a:lnTo>
                      <a:pt x="0" y="256"/>
                    </a:lnTo>
                    <a:lnTo>
                      <a:pt x="3" y="215"/>
                    </a:lnTo>
                    <a:lnTo>
                      <a:pt x="13" y="175"/>
                    </a:lnTo>
                    <a:lnTo>
                      <a:pt x="28" y="138"/>
                    </a:lnTo>
                    <a:lnTo>
                      <a:pt x="49" y="104"/>
                    </a:lnTo>
                    <a:lnTo>
                      <a:pt x="75" y="75"/>
                    </a:lnTo>
                    <a:lnTo>
                      <a:pt x="105" y="50"/>
                    </a:lnTo>
                    <a:lnTo>
                      <a:pt x="139" y="28"/>
                    </a:lnTo>
                    <a:lnTo>
                      <a:pt x="176" y="13"/>
                    </a:lnTo>
                    <a:lnTo>
                      <a:pt x="215" y="3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2" name="Freeform 17"/>
          <p:cNvSpPr>
            <a:spLocks noEditPoints="1"/>
          </p:cNvSpPr>
          <p:nvPr/>
        </p:nvSpPr>
        <p:spPr bwMode="auto">
          <a:xfrm>
            <a:off x="3128711" y="2926998"/>
            <a:ext cx="292646" cy="292646"/>
          </a:xfrm>
          <a:custGeom>
            <a:avLst/>
            <a:gdLst>
              <a:gd name="T0" fmla="*/ 1485 w 3304"/>
              <a:gd name="T1" fmla="*/ 287 h 3304"/>
              <a:gd name="T2" fmla="*/ 1242 w 3304"/>
              <a:gd name="T3" fmla="*/ 339 h 3304"/>
              <a:gd name="T4" fmla="*/ 1014 w 3304"/>
              <a:gd name="T5" fmla="*/ 434 h 3304"/>
              <a:gd name="T6" fmla="*/ 806 w 3304"/>
              <a:gd name="T7" fmla="*/ 568 h 3304"/>
              <a:gd name="T8" fmla="*/ 622 w 3304"/>
              <a:gd name="T9" fmla="*/ 742 h 3304"/>
              <a:gd name="T10" fmla="*/ 475 w 3304"/>
              <a:gd name="T11" fmla="*/ 942 h 3304"/>
              <a:gd name="T12" fmla="*/ 366 w 3304"/>
              <a:gd name="T13" fmla="*/ 1164 h 3304"/>
              <a:gd name="T14" fmla="*/ 300 w 3304"/>
              <a:gd name="T15" fmla="*/ 1402 h 3304"/>
              <a:gd name="T16" fmla="*/ 278 w 3304"/>
              <a:gd name="T17" fmla="*/ 1652 h 3304"/>
              <a:gd name="T18" fmla="*/ 300 w 3304"/>
              <a:gd name="T19" fmla="*/ 1902 h 3304"/>
              <a:gd name="T20" fmla="*/ 366 w 3304"/>
              <a:gd name="T21" fmla="*/ 2140 h 3304"/>
              <a:gd name="T22" fmla="*/ 475 w 3304"/>
              <a:gd name="T23" fmla="*/ 2362 h 3304"/>
              <a:gd name="T24" fmla="*/ 622 w 3304"/>
              <a:gd name="T25" fmla="*/ 2562 h 3304"/>
              <a:gd name="T26" fmla="*/ 806 w 3304"/>
              <a:gd name="T27" fmla="*/ 2736 h 3304"/>
              <a:gd name="T28" fmla="*/ 1014 w 3304"/>
              <a:gd name="T29" fmla="*/ 2870 h 3304"/>
              <a:gd name="T30" fmla="*/ 1242 w 3304"/>
              <a:gd name="T31" fmla="*/ 2965 h 3304"/>
              <a:gd name="T32" fmla="*/ 1485 w 3304"/>
              <a:gd name="T33" fmla="*/ 3017 h 3304"/>
              <a:gd name="T34" fmla="*/ 1652 w 3304"/>
              <a:gd name="T35" fmla="*/ 277 h 3304"/>
              <a:gd name="T36" fmla="*/ 1841 w 3304"/>
              <a:gd name="T37" fmla="*/ 10 h 3304"/>
              <a:gd name="T38" fmla="*/ 2117 w 3304"/>
              <a:gd name="T39" fmla="*/ 66 h 3304"/>
              <a:gd name="T40" fmla="*/ 2378 w 3304"/>
              <a:gd name="T41" fmla="*/ 168 h 3304"/>
              <a:gd name="T42" fmla="*/ 2612 w 3304"/>
              <a:gd name="T43" fmla="*/ 307 h 3304"/>
              <a:gd name="T44" fmla="*/ 2820 w 3304"/>
              <a:gd name="T45" fmla="*/ 484 h 3304"/>
              <a:gd name="T46" fmla="*/ 2997 w 3304"/>
              <a:gd name="T47" fmla="*/ 693 h 3304"/>
              <a:gd name="T48" fmla="*/ 3136 w 3304"/>
              <a:gd name="T49" fmla="*/ 925 h 3304"/>
              <a:gd name="T50" fmla="*/ 3238 w 3304"/>
              <a:gd name="T51" fmla="*/ 1186 h 3304"/>
              <a:gd name="T52" fmla="*/ 3293 w 3304"/>
              <a:gd name="T53" fmla="*/ 1462 h 3304"/>
              <a:gd name="T54" fmla="*/ 3301 w 3304"/>
              <a:gd name="T55" fmla="*/ 1747 h 3304"/>
              <a:gd name="T56" fmla="*/ 3261 w 3304"/>
              <a:gd name="T57" fmla="*/ 2026 h 3304"/>
              <a:gd name="T58" fmla="*/ 3174 w 3304"/>
              <a:gd name="T59" fmla="*/ 2295 h 3304"/>
              <a:gd name="T60" fmla="*/ 3047 w 3304"/>
              <a:gd name="T61" fmla="*/ 2537 h 3304"/>
              <a:gd name="T62" fmla="*/ 2884 w 3304"/>
              <a:gd name="T63" fmla="*/ 2754 h 3304"/>
              <a:gd name="T64" fmla="*/ 2684 w 3304"/>
              <a:gd name="T65" fmla="*/ 2943 h 3304"/>
              <a:gd name="T66" fmla="*/ 2459 w 3304"/>
              <a:gd name="T67" fmla="*/ 3094 h 3304"/>
              <a:gd name="T68" fmla="*/ 2207 w 3304"/>
              <a:gd name="T69" fmla="*/ 3209 h 3304"/>
              <a:gd name="T70" fmla="*/ 1934 w 3304"/>
              <a:gd name="T71" fmla="*/ 3280 h 3304"/>
              <a:gd name="T72" fmla="*/ 1652 w 3304"/>
              <a:gd name="T73" fmla="*/ 3304 h 3304"/>
              <a:gd name="T74" fmla="*/ 1370 w 3304"/>
              <a:gd name="T75" fmla="*/ 3280 h 3304"/>
              <a:gd name="T76" fmla="*/ 1098 w 3304"/>
              <a:gd name="T77" fmla="*/ 3209 h 3304"/>
              <a:gd name="T78" fmla="*/ 846 w 3304"/>
              <a:gd name="T79" fmla="*/ 3094 h 3304"/>
              <a:gd name="T80" fmla="*/ 620 w 3304"/>
              <a:gd name="T81" fmla="*/ 2943 h 3304"/>
              <a:gd name="T82" fmla="*/ 421 w 3304"/>
              <a:gd name="T83" fmla="*/ 2754 h 3304"/>
              <a:gd name="T84" fmla="*/ 257 w 3304"/>
              <a:gd name="T85" fmla="*/ 2537 h 3304"/>
              <a:gd name="T86" fmla="*/ 130 w 3304"/>
              <a:gd name="T87" fmla="*/ 2295 h 3304"/>
              <a:gd name="T88" fmla="*/ 43 w 3304"/>
              <a:gd name="T89" fmla="*/ 2026 h 3304"/>
              <a:gd name="T90" fmla="*/ 3 w 3304"/>
              <a:gd name="T91" fmla="*/ 1747 h 3304"/>
              <a:gd name="T92" fmla="*/ 11 w 3304"/>
              <a:gd name="T93" fmla="*/ 1462 h 3304"/>
              <a:gd name="T94" fmla="*/ 67 w 3304"/>
              <a:gd name="T95" fmla="*/ 1186 h 3304"/>
              <a:gd name="T96" fmla="*/ 168 w 3304"/>
              <a:gd name="T97" fmla="*/ 925 h 3304"/>
              <a:gd name="T98" fmla="*/ 307 w 3304"/>
              <a:gd name="T99" fmla="*/ 693 h 3304"/>
              <a:gd name="T100" fmla="*/ 484 w 3304"/>
              <a:gd name="T101" fmla="*/ 484 h 3304"/>
              <a:gd name="T102" fmla="*/ 692 w 3304"/>
              <a:gd name="T103" fmla="*/ 307 h 3304"/>
              <a:gd name="T104" fmla="*/ 926 w 3304"/>
              <a:gd name="T105" fmla="*/ 168 h 3304"/>
              <a:gd name="T106" fmla="*/ 1187 w 3304"/>
              <a:gd name="T107" fmla="*/ 66 h 3304"/>
              <a:gd name="T108" fmla="*/ 1463 w 3304"/>
              <a:gd name="T109" fmla="*/ 10 h 3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04" h="3304">
                <a:moveTo>
                  <a:pt x="1652" y="277"/>
                </a:moveTo>
                <a:lnTo>
                  <a:pt x="1568" y="280"/>
                </a:lnTo>
                <a:lnTo>
                  <a:pt x="1485" y="287"/>
                </a:lnTo>
                <a:lnTo>
                  <a:pt x="1403" y="300"/>
                </a:lnTo>
                <a:lnTo>
                  <a:pt x="1321" y="317"/>
                </a:lnTo>
                <a:lnTo>
                  <a:pt x="1242" y="339"/>
                </a:lnTo>
                <a:lnTo>
                  <a:pt x="1164" y="366"/>
                </a:lnTo>
                <a:lnTo>
                  <a:pt x="1089" y="397"/>
                </a:lnTo>
                <a:lnTo>
                  <a:pt x="1014" y="434"/>
                </a:lnTo>
                <a:lnTo>
                  <a:pt x="942" y="474"/>
                </a:lnTo>
                <a:lnTo>
                  <a:pt x="873" y="519"/>
                </a:lnTo>
                <a:lnTo>
                  <a:pt x="806" y="568"/>
                </a:lnTo>
                <a:lnTo>
                  <a:pt x="741" y="622"/>
                </a:lnTo>
                <a:lnTo>
                  <a:pt x="680" y="679"/>
                </a:lnTo>
                <a:lnTo>
                  <a:pt x="622" y="742"/>
                </a:lnTo>
                <a:lnTo>
                  <a:pt x="569" y="806"/>
                </a:lnTo>
                <a:lnTo>
                  <a:pt x="520" y="872"/>
                </a:lnTo>
                <a:lnTo>
                  <a:pt x="475" y="942"/>
                </a:lnTo>
                <a:lnTo>
                  <a:pt x="434" y="1014"/>
                </a:lnTo>
                <a:lnTo>
                  <a:pt x="398" y="1088"/>
                </a:lnTo>
                <a:lnTo>
                  <a:pt x="366" y="1164"/>
                </a:lnTo>
                <a:lnTo>
                  <a:pt x="340" y="1242"/>
                </a:lnTo>
                <a:lnTo>
                  <a:pt x="318" y="1321"/>
                </a:lnTo>
                <a:lnTo>
                  <a:pt x="300" y="1402"/>
                </a:lnTo>
                <a:lnTo>
                  <a:pt x="288" y="1484"/>
                </a:lnTo>
                <a:lnTo>
                  <a:pt x="280" y="1568"/>
                </a:lnTo>
                <a:lnTo>
                  <a:pt x="278" y="1652"/>
                </a:lnTo>
                <a:lnTo>
                  <a:pt x="280" y="1736"/>
                </a:lnTo>
                <a:lnTo>
                  <a:pt x="288" y="1820"/>
                </a:lnTo>
                <a:lnTo>
                  <a:pt x="300" y="1902"/>
                </a:lnTo>
                <a:lnTo>
                  <a:pt x="318" y="1983"/>
                </a:lnTo>
                <a:lnTo>
                  <a:pt x="340" y="2062"/>
                </a:lnTo>
                <a:lnTo>
                  <a:pt x="366" y="2140"/>
                </a:lnTo>
                <a:lnTo>
                  <a:pt x="398" y="2216"/>
                </a:lnTo>
                <a:lnTo>
                  <a:pt x="434" y="2290"/>
                </a:lnTo>
                <a:lnTo>
                  <a:pt x="475" y="2362"/>
                </a:lnTo>
                <a:lnTo>
                  <a:pt x="520" y="2432"/>
                </a:lnTo>
                <a:lnTo>
                  <a:pt x="569" y="2498"/>
                </a:lnTo>
                <a:lnTo>
                  <a:pt x="622" y="2562"/>
                </a:lnTo>
                <a:lnTo>
                  <a:pt x="680" y="2625"/>
                </a:lnTo>
                <a:lnTo>
                  <a:pt x="741" y="2682"/>
                </a:lnTo>
                <a:lnTo>
                  <a:pt x="806" y="2736"/>
                </a:lnTo>
                <a:lnTo>
                  <a:pt x="873" y="2785"/>
                </a:lnTo>
                <a:lnTo>
                  <a:pt x="942" y="2830"/>
                </a:lnTo>
                <a:lnTo>
                  <a:pt x="1014" y="2870"/>
                </a:lnTo>
                <a:lnTo>
                  <a:pt x="1089" y="2907"/>
                </a:lnTo>
                <a:lnTo>
                  <a:pt x="1164" y="2938"/>
                </a:lnTo>
                <a:lnTo>
                  <a:pt x="1242" y="2965"/>
                </a:lnTo>
                <a:lnTo>
                  <a:pt x="1321" y="2987"/>
                </a:lnTo>
                <a:lnTo>
                  <a:pt x="1403" y="3004"/>
                </a:lnTo>
                <a:lnTo>
                  <a:pt x="1485" y="3017"/>
                </a:lnTo>
                <a:lnTo>
                  <a:pt x="1568" y="3024"/>
                </a:lnTo>
                <a:lnTo>
                  <a:pt x="1652" y="3027"/>
                </a:lnTo>
                <a:lnTo>
                  <a:pt x="1652" y="277"/>
                </a:lnTo>
                <a:close/>
                <a:moveTo>
                  <a:pt x="1652" y="0"/>
                </a:moveTo>
                <a:lnTo>
                  <a:pt x="1747" y="2"/>
                </a:lnTo>
                <a:lnTo>
                  <a:pt x="1841" y="10"/>
                </a:lnTo>
                <a:lnTo>
                  <a:pt x="1934" y="24"/>
                </a:lnTo>
                <a:lnTo>
                  <a:pt x="2027" y="42"/>
                </a:lnTo>
                <a:lnTo>
                  <a:pt x="2117" y="66"/>
                </a:lnTo>
                <a:lnTo>
                  <a:pt x="2207" y="95"/>
                </a:lnTo>
                <a:lnTo>
                  <a:pt x="2295" y="129"/>
                </a:lnTo>
                <a:lnTo>
                  <a:pt x="2378" y="168"/>
                </a:lnTo>
                <a:lnTo>
                  <a:pt x="2459" y="210"/>
                </a:lnTo>
                <a:lnTo>
                  <a:pt x="2536" y="256"/>
                </a:lnTo>
                <a:lnTo>
                  <a:pt x="2612" y="307"/>
                </a:lnTo>
                <a:lnTo>
                  <a:pt x="2684" y="361"/>
                </a:lnTo>
                <a:lnTo>
                  <a:pt x="2753" y="421"/>
                </a:lnTo>
                <a:lnTo>
                  <a:pt x="2820" y="484"/>
                </a:lnTo>
                <a:lnTo>
                  <a:pt x="2884" y="550"/>
                </a:lnTo>
                <a:lnTo>
                  <a:pt x="2942" y="619"/>
                </a:lnTo>
                <a:lnTo>
                  <a:pt x="2997" y="693"/>
                </a:lnTo>
                <a:lnTo>
                  <a:pt x="3047" y="768"/>
                </a:lnTo>
                <a:lnTo>
                  <a:pt x="3094" y="845"/>
                </a:lnTo>
                <a:lnTo>
                  <a:pt x="3136" y="925"/>
                </a:lnTo>
                <a:lnTo>
                  <a:pt x="3174" y="1009"/>
                </a:lnTo>
                <a:lnTo>
                  <a:pt x="3209" y="1097"/>
                </a:lnTo>
                <a:lnTo>
                  <a:pt x="3238" y="1186"/>
                </a:lnTo>
                <a:lnTo>
                  <a:pt x="3261" y="1278"/>
                </a:lnTo>
                <a:lnTo>
                  <a:pt x="3280" y="1370"/>
                </a:lnTo>
                <a:lnTo>
                  <a:pt x="3293" y="1462"/>
                </a:lnTo>
                <a:lnTo>
                  <a:pt x="3301" y="1557"/>
                </a:lnTo>
                <a:lnTo>
                  <a:pt x="3304" y="1652"/>
                </a:lnTo>
                <a:lnTo>
                  <a:pt x="3301" y="1747"/>
                </a:lnTo>
                <a:lnTo>
                  <a:pt x="3293" y="1842"/>
                </a:lnTo>
                <a:lnTo>
                  <a:pt x="3280" y="1935"/>
                </a:lnTo>
                <a:lnTo>
                  <a:pt x="3261" y="2026"/>
                </a:lnTo>
                <a:lnTo>
                  <a:pt x="3238" y="2118"/>
                </a:lnTo>
                <a:lnTo>
                  <a:pt x="3209" y="2207"/>
                </a:lnTo>
                <a:lnTo>
                  <a:pt x="3174" y="2295"/>
                </a:lnTo>
                <a:lnTo>
                  <a:pt x="3136" y="2379"/>
                </a:lnTo>
                <a:lnTo>
                  <a:pt x="3094" y="2459"/>
                </a:lnTo>
                <a:lnTo>
                  <a:pt x="3047" y="2537"/>
                </a:lnTo>
                <a:lnTo>
                  <a:pt x="2997" y="2612"/>
                </a:lnTo>
                <a:lnTo>
                  <a:pt x="2942" y="2685"/>
                </a:lnTo>
                <a:lnTo>
                  <a:pt x="2884" y="2754"/>
                </a:lnTo>
                <a:lnTo>
                  <a:pt x="2820" y="2820"/>
                </a:lnTo>
                <a:lnTo>
                  <a:pt x="2753" y="2883"/>
                </a:lnTo>
                <a:lnTo>
                  <a:pt x="2684" y="2943"/>
                </a:lnTo>
                <a:lnTo>
                  <a:pt x="2612" y="2997"/>
                </a:lnTo>
                <a:lnTo>
                  <a:pt x="2536" y="3048"/>
                </a:lnTo>
                <a:lnTo>
                  <a:pt x="2459" y="3094"/>
                </a:lnTo>
                <a:lnTo>
                  <a:pt x="2378" y="3136"/>
                </a:lnTo>
                <a:lnTo>
                  <a:pt x="2295" y="3175"/>
                </a:lnTo>
                <a:lnTo>
                  <a:pt x="2207" y="3209"/>
                </a:lnTo>
                <a:lnTo>
                  <a:pt x="2117" y="3238"/>
                </a:lnTo>
                <a:lnTo>
                  <a:pt x="2027" y="3262"/>
                </a:lnTo>
                <a:lnTo>
                  <a:pt x="1934" y="3280"/>
                </a:lnTo>
                <a:lnTo>
                  <a:pt x="1841" y="3294"/>
                </a:lnTo>
                <a:lnTo>
                  <a:pt x="1747" y="3302"/>
                </a:lnTo>
                <a:lnTo>
                  <a:pt x="1652" y="3304"/>
                </a:lnTo>
                <a:lnTo>
                  <a:pt x="1557" y="3302"/>
                </a:lnTo>
                <a:lnTo>
                  <a:pt x="1463" y="3294"/>
                </a:lnTo>
                <a:lnTo>
                  <a:pt x="1370" y="3280"/>
                </a:lnTo>
                <a:lnTo>
                  <a:pt x="1277" y="3262"/>
                </a:lnTo>
                <a:lnTo>
                  <a:pt x="1187" y="3238"/>
                </a:lnTo>
                <a:lnTo>
                  <a:pt x="1098" y="3209"/>
                </a:lnTo>
                <a:lnTo>
                  <a:pt x="1009" y="3175"/>
                </a:lnTo>
                <a:lnTo>
                  <a:pt x="926" y="3136"/>
                </a:lnTo>
                <a:lnTo>
                  <a:pt x="846" y="3094"/>
                </a:lnTo>
                <a:lnTo>
                  <a:pt x="768" y="3048"/>
                </a:lnTo>
                <a:lnTo>
                  <a:pt x="692" y="2997"/>
                </a:lnTo>
                <a:lnTo>
                  <a:pt x="620" y="2943"/>
                </a:lnTo>
                <a:lnTo>
                  <a:pt x="551" y="2883"/>
                </a:lnTo>
                <a:lnTo>
                  <a:pt x="484" y="2820"/>
                </a:lnTo>
                <a:lnTo>
                  <a:pt x="421" y="2754"/>
                </a:lnTo>
                <a:lnTo>
                  <a:pt x="362" y="2685"/>
                </a:lnTo>
                <a:lnTo>
                  <a:pt x="307" y="2612"/>
                </a:lnTo>
                <a:lnTo>
                  <a:pt x="257" y="2537"/>
                </a:lnTo>
                <a:lnTo>
                  <a:pt x="210" y="2459"/>
                </a:lnTo>
                <a:lnTo>
                  <a:pt x="168" y="2379"/>
                </a:lnTo>
                <a:lnTo>
                  <a:pt x="130" y="2295"/>
                </a:lnTo>
                <a:lnTo>
                  <a:pt x="96" y="2207"/>
                </a:lnTo>
                <a:lnTo>
                  <a:pt x="67" y="2118"/>
                </a:lnTo>
                <a:lnTo>
                  <a:pt x="43" y="2026"/>
                </a:lnTo>
                <a:lnTo>
                  <a:pt x="24" y="1935"/>
                </a:lnTo>
                <a:lnTo>
                  <a:pt x="11" y="1842"/>
                </a:lnTo>
                <a:lnTo>
                  <a:pt x="3" y="1747"/>
                </a:lnTo>
                <a:lnTo>
                  <a:pt x="0" y="1652"/>
                </a:lnTo>
                <a:lnTo>
                  <a:pt x="3" y="1557"/>
                </a:lnTo>
                <a:lnTo>
                  <a:pt x="11" y="1462"/>
                </a:lnTo>
                <a:lnTo>
                  <a:pt x="24" y="1370"/>
                </a:lnTo>
                <a:lnTo>
                  <a:pt x="43" y="1278"/>
                </a:lnTo>
                <a:lnTo>
                  <a:pt x="67" y="1186"/>
                </a:lnTo>
                <a:lnTo>
                  <a:pt x="96" y="1097"/>
                </a:lnTo>
                <a:lnTo>
                  <a:pt x="130" y="1009"/>
                </a:lnTo>
                <a:lnTo>
                  <a:pt x="168" y="925"/>
                </a:lnTo>
                <a:lnTo>
                  <a:pt x="210" y="845"/>
                </a:lnTo>
                <a:lnTo>
                  <a:pt x="257" y="768"/>
                </a:lnTo>
                <a:lnTo>
                  <a:pt x="307" y="693"/>
                </a:lnTo>
                <a:lnTo>
                  <a:pt x="362" y="619"/>
                </a:lnTo>
                <a:lnTo>
                  <a:pt x="421" y="550"/>
                </a:lnTo>
                <a:lnTo>
                  <a:pt x="484" y="484"/>
                </a:lnTo>
                <a:lnTo>
                  <a:pt x="551" y="421"/>
                </a:lnTo>
                <a:lnTo>
                  <a:pt x="620" y="361"/>
                </a:lnTo>
                <a:lnTo>
                  <a:pt x="692" y="307"/>
                </a:lnTo>
                <a:lnTo>
                  <a:pt x="768" y="256"/>
                </a:lnTo>
                <a:lnTo>
                  <a:pt x="846" y="210"/>
                </a:lnTo>
                <a:lnTo>
                  <a:pt x="926" y="168"/>
                </a:lnTo>
                <a:lnTo>
                  <a:pt x="1009" y="129"/>
                </a:lnTo>
                <a:lnTo>
                  <a:pt x="1098" y="95"/>
                </a:lnTo>
                <a:lnTo>
                  <a:pt x="1187" y="66"/>
                </a:lnTo>
                <a:lnTo>
                  <a:pt x="1277" y="42"/>
                </a:lnTo>
                <a:lnTo>
                  <a:pt x="1370" y="24"/>
                </a:lnTo>
                <a:lnTo>
                  <a:pt x="1463" y="10"/>
                </a:lnTo>
                <a:lnTo>
                  <a:pt x="1557" y="2"/>
                </a:lnTo>
                <a:lnTo>
                  <a:pt x="1652" y="0"/>
                </a:lnTo>
                <a:close/>
              </a:path>
            </a:pathLst>
          </a:custGeom>
          <a:solidFill>
            <a:srgbClr val="56565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22"/>
          <p:cNvSpPr>
            <a:spLocks noEditPoints="1"/>
          </p:cNvSpPr>
          <p:nvPr/>
        </p:nvSpPr>
        <p:spPr bwMode="auto">
          <a:xfrm>
            <a:off x="3094253" y="2349917"/>
            <a:ext cx="333928" cy="122783"/>
          </a:xfrm>
          <a:custGeom>
            <a:avLst/>
            <a:gdLst>
              <a:gd name="T0" fmla="*/ 1008 w 3567"/>
              <a:gd name="T1" fmla="*/ 1431 h 1609"/>
              <a:gd name="T2" fmla="*/ 1889 w 3567"/>
              <a:gd name="T3" fmla="*/ 893 h 1609"/>
              <a:gd name="T4" fmla="*/ 2712 w 3567"/>
              <a:gd name="T5" fmla="*/ 178 h 1609"/>
              <a:gd name="T6" fmla="*/ 2659 w 3567"/>
              <a:gd name="T7" fmla="*/ 716 h 1609"/>
              <a:gd name="T8" fmla="*/ 2712 w 3567"/>
              <a:gd name="T9" fmla="*/ 178 h 1609"/>
              <a:gd name="T10" fmla="*/ 1129 w 3567"/>
              <a:gd name="T11" fmla="*/ 714 h 1609"/>
              <a:gd name="T12" fmla="*/ 2449 w 3567"/>
              <a:gd name="T13" fmla="*/ 177 h 1609"/>
              <a:gd name="T14" fmla="*/ 908 w 3567"/>
              <a:gd name="T15" fmla="*/ 177 h 1609"/>
              <a:gd name="T16" fmla="*/ 865 w 3567"/>
              <a:gd name="T17" fmla="*/ 714 h 1609"/>
              <a:gd name="T18" fmla="*/ 908 w 3567"/>
              <a:gd name="T19" fmla="*/ 177 h 1609"/>
              <a:gd name="T20" fmla="*/ 3478 w 3567"/>
              <a:gd name="T21" fmla="*/ 0 h 1609"/>
              <a:gd name="T22" fmla="*/ 3520 w 3567"/>
              <a:gd name="T23" fmla="*/ 10 h 1609"/>
              <a:gd name="T24" fmla="*/ 3552 w 3567"/>
              <a:gd name="T25" fmla="*/ 38 h 1609"/>
              <a:gd name="T26" fmla="*/ 3567 w 3567"/>
              <a:gd name="T27" fmla="*/ 78 h 1609"/>
              <a:gd name="T28" fmla="*/ 3562 w 3567"/>
              <a:gd name="T29" fmla="*/ 119 h 1609"/>
              <a:gd name="T30" fmla="*/ 3539 w 3567"/>
              <a:gd name="T31" fmla="*/ 155 h 1609"/>
              <a:gd name="T32" fmla="*/ 2736 w 3567"/>
              <a:gd name="T33" fmla="*/ 882 h 1609"/>
              <a:gd name="T34" fmla="*/ 2694 w 3567"/>
              <a:gd name="T35" fmla="*/ 893 h 1609"/>
              <a:gd name="T36" fmla="*/ 2066 w 3567"/>
              <a:gd name="T37" fmla="*/ 1074 h 1609"/>
              <a:gd name="T38" fmla="*/ 3419 w 3567"/>
              <a:gd name="T39" fmla="*/ 466 h 1609"/>
              <a:gd name="T40" fmla="*/ 3453 w 3567"/>
              <a:gd name="T41" fmla="*/ 447 h 1609"/>
              <a:gd name="T42" fmla="*/ 3492 w 3567"/>
              <a:gd name="T43" fmla="*/ 445 h 1609"/>
              <a:gd name="T44" fmla="*/ 3528 w 3567"/>
              <a:gd name="T45" fmla="*/ 459 h 1609"/>
              <a:gd name="T46" fmla="*/ 3555 w 3567"/>
              <a:gd name="T47" fmla="*/ 489 h 1609"/>
              <a:gd name="T48" fmla="*/ 3566 w 3567"/>
              <a:gd name="T49" fmla="*/ 527 h 1609"/>
              <a:gd name="T50" fmla="*/ 3560 w 3567"/>
              <a:gd name="T51" fmla="*/ 565 h 1609"/>
              <a:gd name="T52" fmla="*/ 3536 w 3567"/>
              <a:gd name="T53" fmla="*/ 598 h 1609"/>
              <a:gd name="T54" fmla="*/ 2820 w 3567"/>
              <a:gd name="T55" fmla="*/ 1240 h 1609"/>
              <a:gd name="T56" fmla="*/ 2779 w 3567"/>
              <a:gd name="T57" fmla="*/ 1250 h 1609"/>
              <a:gd name="T58" fmla="*/ 2066 w 3567"/>
              <a:gd name="T59" fmla="*/ 1431 h 1609"/>
              <a:gd name="T60" fmla="*/ 3419 w 3567"/>
              <a:gd name="T61" fmla="*/ 878 h 1609"/>
              <a:gd name="T62" fmla="*/ 3453 w 3567"/>
              <a:gd name="T63" fmla="*/ 858 h 1609"/>
              <a:gd name="T64" fmla="*/ 3492 w 3567"/>
              <a:gd name="T65" fmla="*/ 856 h 1609"/>
              <a:gd name="T66" fmla="*/ 3529 w 3567"/>
              <a:gd name="T67" fmla="*/ 871 h 1609"/>
              <a:gd name="T68" fmla="*/ 3556 w 3567"/>
              <a:gd name="T69" fmla="*/ 902 h 1609"/>
              <a:gd name="T70" fmla="*/ 3567 w 3567"/>
              <a:gd name="T71" fmla="*/ 940 h 1609"/>
              <a:gd name="T72" fmla="*/ 3560 w 3567"/>
              <a:gd name="T73" fmla="*/ 977 h 1609"/>
              <a:gd name="T74" fmla="*/ 3538 w 3567"/>
              <a:gd name="T75" fmla="*/ 1010 h 1609"/>
              <a:gd name="T76" fmla="*/ 2875 w 3567"/>
              <a:gd name="T77" fmla="*/ 1600 h 1609"/>
              <a:gd name="T78" fmla="*/ 2834 w 3567"/>
              <a:gd name="T79" fmla="*/ 1609 h 1609"/>
              <a:gd name="T80" fmla="*/ 65 w 3567"/>
              <a:gd name="T81" fmla="*/ 1606 h 1609"/>
              <a:gd name="T82" fmla="*/ 26 w 3567"/>
              <a:gd name="T83" fmla="*/ 1583 h 1609"/>
              <a:gd name="T84" fmla="*/ 3 w 3567"/>
              <a:gd name="T85" fmla="*/ 1544 h 1609"/>
              <a:gd name="T86" fmla="*/ 3 w 3567"/>
              <a:gd name="T87" fmla="*/ 1497 h 1609"/>
              <a:gd name="T88" fmla="*/ 26 w 3567"/>
              <a:gd name="T89" fmla="*/ 1458 h 1609"/>
              <a:gd name="T90" fmla="*/ 65 w 3567"/>
              <a:gd name="T91" fmla="*/ 1435 h 1609"/>
              <a:gd name="T92" fmla="*/ 831 w 3567"/>
              <a:gd name="T93" fmla="*/ 1432 h 1609"/>
              <a:gd name="T94" fmla="*/ 89 w 3567"/>
              <a:gd name="T95" fmla="*/ 1251 h 1609"/>
              <a:gd name="T96" fmla="*/ 44 w 3567"/>
              <a:gd name="T97" fmla="*/ 1239 h 1609"/>
              <a:gd name="T98" fmla="*/ 12 w 3567"/>
              <a:gd name="T99" fmla="*/ 1207 h 1609"/>
              <a:gd name="T100" fmla="*/ 0 w 3567"/>
              <a:gd name="T101" fmla="*/ 1162 h 1609"/>
              <a:gd name="T102" fmla="*/ 12 w 3567"/>
              <a:gd name="T103" fmla="*/ 1118 h 1609"/>
              <a:gd name="T104" fmla="*/ 44 w 3567"/>
              <a:gd name="T105" fmla="*/ 1086 h 1609"/>
              <a:gd name="T106" fmla="*/ 89 w 3567"/>
              <a:gd name="T107" fmla="*/ 1074 h 1609"/>
              <a:gd name="T108" fmla="*/ 831 w 3567"/>
              <a:gd name="T109" fmla="*/ 893 h 1609"/>
              <a:gd name="T110" fmla="*/ 67 w 3567"/>
              <a:gd name="T111" fmla="*/ 891 h 1609"/>
              <a:gd name="T112" fmla="*/ 30 w 3567"/>
              <a:gd name="T113" fmla="*/ 871 h 1609"/>
              <a:gd name="T114" fmla="*/ 6 w 3567"/>
              <a:gd name="T115" fmla="*/ 836 h 1609"/>
              <a:gd name="T116" fmla="*/ 0 w 3567"/>
              <a:gd name="T117" fmla="*/ 795 h 1609"/>
              <a:gd name="T118" fmla="*/ 15 w 3567"/>
              <a:gd name="T119" fmla="*/ 755 h 1609"/>
              <a:gd name="T120" fmla="*/ 812 w 3567"/>
              <a:gd name="T121" fmla="*/ 23 h 1609"/>
              <a:gd name="T122" fmla="*/ 850 w 3567"/>
              <a:gd name="T123" fmla="*/ 3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67" h="1609">
                <a:moveTo>
                  <a:pt x="1008" y="893"/>
                </a:moveTo>
                <a:lnTo>
                  <a:pt x="1008" y="1431"/>
                </a:lnTo>
                <a:lnTo>
                  <a:pt x="1889" y="1431"/>
                </a:lnTo>
                <a:lnTo>
                  <a:pt x="1889" y="893"/>
                </a:lnTo>
                <a:lnTo>
                  <a:pt x="1008" y="893"/>
                </a:lnTo>
                <a:close/>
                <a:moveTo>
                  <a:pt x="2712" y="178"/>
                </a:moveTo>
                <a:lnTo>
                  <a:pt x="2123" y="716"/>
                </a:lnTo>
                <a:lnTo>
                  <a:pt x="2659" y="716"/>
                </a:lnTo>
                <a:lnTo>
                  <a:pt x="3249" y="178"/>
                </a:lnTo>
                <a:lnTo>
                  <a:pt x="2712" y="178"/>
                </a:lnTo>
                <a:close/>
                <a:moveTo>
                  <a:pt x="1719" y="177"/>
                </a:moveTo>
                <a:lnTo>
                  <a:pt x="1129" y="714"/>
                </a:lnTo>
                <a:lnTo>
                  <a:pt x="1860" y="714"/>
                </a:lnTo>
                <a:lnTo>
                  <a:pt x="2449" y="177"/>
                </a:lnTo>
                <a:lnTo>
                  <a:pt x="1719" y="177"/>
                </a:lnTo>
                <a:close/>
                <a:moveTo>
                  <a:pt x="908" y="177"/>
                </a:moveTo>
                <a:lnTo>
                  <a:pt x="318" y="714"/>
                </a:lnTo>
                <a:lnTo>
                  <a:pt x="865" y="714"/>
                </a:lnTo>
                <a:lnTo>
                  <a:pt x="1455" y="177"/>
                </a:lnTo>
                <a:lnTo>
                  <a:pt x="908" y="177"/>
                </a:lnTo>
                <a:close/>
                <a:moveTo>
                  <a:pt x="873" y="0"/>
                </a:moveTo>
                <a:lnTo>
                  <a:pt x="3478" y="0"/>
                </a:lnTo>
                <a:lnTo>
                  <a:pt x="3500" y="3"/>
                </a:lnTo>
                <a:lnTo>
                  <a:pt x="3520" y="10"/>
                </a:lnTo>
                <a:lnTo>
                  <a:pt x="3538" y="22"/>
                </a:lnTo>
                <a:lnTo>
                  <a:pt x="3552" y="38"/>
                </a:lnTo>
                <a:lnTo>
                  <a:pt x="3561" y="57"/>
                </a:lnTo>
                <a:lnTo>
                  <a:pt x="3567" y="78"/>
                </a:lnTo>
                <a:lnTo>
                  <a:pt x="3567" y="99"/>
                </a:lnTo>
                <a:lnTo>
                  <a:pt x="3562" y="119"/>
                </a:lnTo>
                <a:lnTo>
                  <a:pt x="3553" y="139"/>
                </a:lnTo>
                <a:lnTo>
                  <a:pt x="3539" y="155"/>
                </a:lnTo>
                <a:lnTo>
                  <a:pt x="2754" y="870"/>
                </a:lnTo>
                <a:lnTo>
                  <a:pt x="2736" y="882"/>
                </a:lnTo>
                <a:lnTo>
                  <a:pt x="2716" y="891"/>
                </a:lnTo>
                <a:lnTo>
                  <a:pt x="2694" y="893"/>
                </a:lnTo>
                <a:lnTo>
                  <a:pt x="2066" y="893"/>
                </a:lnTo>
                <a:lnTo>
                  <a:pt x="2066" y="1074"/>
                </a:lnTo>
                <a:lnTo>
                  <a:pt x="2746" y="1074"/>
                </a:lnTo>
                <a:lnTo>
                  <a:pt x="3419" y="466"/>
                </a:lnTo>
                <a:lnTo>
                  <a:pt x="3435" y="455"/>
                </a:lnTo>
                <a:lnTo>
                  <a:pt x="3453" y="447"/>
                </a:lnTo>
                <a:lnTo>
                  <a:pt x="3473" y="444"/>
                </a:lnTo>
                <a:lnTo>
                  <a:pt x="3492" y="445"/>
                </a:lnTo>
                <a:lnTo>
                  <a:pt x="3511" y="449"/>
                </a:lnTo>
                <a:lnTo>
                  <a:pt x="3528" y="459"/>
                </a:lnTo>
                <a:lnTo>
                  <a:pt x="3544" y="473"/>
                </a:lnTo>
                <a:lnTo>
                  <a:pt x="3555" y="489"/>
                </a:lnTo>
                <a:lnTo>
                  <a:pt x="3562" y="508"/>
                </a:lnTo>
                <a:lnTo>
                  <a:pt x="3566" y="527"/>
                </a:lnTo>
                <a:lnTo>
                  <a:pt x="3565" y="547"/>
                </a:lnTo>
                <a:lnTo>
                  <a:pt x="3560" y="565"/>
                </a:lnTo>
                <a:lnTo>
                  <a:pt x="3551" y="582"/>
                </a:lnTo>
                <a:lnTo>
                  <a:pt x="3536" y="598"/>
                </a:lnTo>
                <a:lnTo>
                  <a:pt x="2839" y="1227"/>
                </a:lnTo>
                <a:lnTo>
                  <a:pt x="2820" y="1240"/>
                </a:lnTo>
                <a:lnTo>
                  <a:pt x="2801" y="1248"/>
                </a:lnTo>
                <a:lnTo>
                  <a:pt x="2779" y="1250"/>
                </a:lnTo>
                <a:lnTo>
                  <a:pt x="2066" y="1250"/>
                </a:lnTo>
                <a:lnTo>
                  <a:pt x="2066" y="1431"/>
                </a:lnTo>
                <a:lnTo>
                  <a:pt x="2800" y="1431"/>
                </a:lnTo>
                <a:lnTo>
                  <a:pt x="3419" y="878"/>
                </a:lnTo>
                <a:lnTo>
                  <a:pt x="3435" y="866"/>
                </a:lnTo>
                <a:lnTo>
                  <a:pt x="3453" y="858"/>
                </a:lnTo>
                <a:lnTo>
                  <a:pt x="3473" y="855"/>
                </a:lnTo>
                <a:lnTo>
                  <a:pt x="3492" y="856"/>
                </a:lnTo>
                <a:lnTo>
                  <a:pt x="3512" y="862"/>
                </a:lnTo>
                <a:lnTo>
                  <a:pt x="3529" y="871"/>
                </a:lnTo>
                <a:lnTo>
                  <a:pt x="3544" y="885"/>
                </a:lnTo>
                <a:lnTo>
                  <a:pt x="3556" y="902"/>
                </a:lnTo>
                <a:lnTo>
                  <a:pt x="3564" y="920"/>
                </a:lnTo>
                <a:lnTo>
                  <a:pt x="3567" y="940"/>
                </a:lnTo>
                <a:lnTo>
                  <a:pt x="3566" y="959"/>
                </a:lnTo>
                <a:lnTo>
                  <a:pt x="3560" y="977"/>
                </a:lnTo>
                <a:lnTo>
                  <a:pt x="3552" y="995"/>
                </a:lnTo>
                <a:lnTo>
                  <a:pt x="3538" y="1010"/>
                </a:lnTo>
                <a:lnTo>
                  <a:pt x="2893" y="1587"/>
                </a:lnTo>
                <a:lnTo>
                  <a:pt x="2875" y="1600"/>
                </a:lnTo>
                <a:lnTo>
                  <a:pt x="2856" y="1607"/>
                </a:lnTo>
                <a:lnTo>
                  <a:pt x="2834" y="1609"/>
                </a:lnTo>
                <a:lnTo>
                  <a:pt x="89" y="1609"/>
                </a:lnTo>
                <a:lnTo>
                  <a:pt x="65" y="1606"/>
                </a:lnTo>
                <a:lnTo>
                  <a:pt x="44" y="1597"/>
                </a:lnTo>
                <a:lnTo>
                  <a:pt x="26" y="1583"/>
                </a:lnTo>
                <a:lnTo>
                  <a:pt x="12" y="1565"/>
                </a:lnTo>
                <a:lnTo>
                  <a:pt x="3" y="1544"/>
                </a:lnTo>
                <a:lnTo>
                  <a:pt x="0" y="1521"/>
                </a:lnTo>
                <a:lnTo>
                  <a:pt x="3" y="1497"/>
                </a:lnTo>
                <a:lnTo>
                  <a:pt x="12" y="1476"/>
                </a:lnTo>
                <a:lnTo>
                  <a:pt x="26" y="1458"/>
                </a:lnTo>
                <a:lnTo>
                  <a:pt x="44" y="1444"/>
                </a:lnTo>
                <a:lnTo>
                  <a:pt x="65" y="1435"/>
                </a:lnTo>
                <a:lnTo>
                  <a:pt x="89" y="1432"/>
                </a:lnTo>
                <a:lnTo>
                  <a:pt x="831" y="1432"/>
                </a:lnTo>
                <a:lnTo>
                  <a:pt x="831" y="1251"/>
                </a:lnTo>
                <a:lnTo>
                  <a:pt x="89" y="1251"/>
                </a:lnTo>
                <a:lnTo>
                  <a:pt x="65" y="1248"/>
                </a:lnTo>
                <a:lnTo>
                  <a:pt x="44" y="1239"/>
                </a:lnTo>
                <a:lnTo>
                  <a:pt x="26" y="1225"/>
                </a:lnTo>
                <a:lnTo>
                  <a:pt x="12" y="1207"/>
                </a:lnTo>
                <a:lnTo>
                  <a:pt x="3" y="1186"/>
                </a:lnTo>
                <a:lnTo>
                  <a:pt x="0" y="1162"/>
                </a:lnTo>
                <a:lnTo>
                  <a:pt x="3" y="1139"/>
                </a:lnTo>
                <a:lnTo>
                  <a:pt x="12" y="1118"/>
                </a:lnTo>
                <a:lnTo>
                  <a:pt x="26" y="1100"/>
                </a:lnTo>
                <a:lnTo>
                  <a:pt x="44" y="1086"/>
                </a:lnTo>
                <a:lnTo>
                  <a:pt x="65" y="1077"/>
                </a:lnTo>
                <a:lnTo>
                  <a:pt x="89" y="1074"/>
                </a:lnTo>
                <a:lnTo>
                  <a:pt x="831" y="1074"/>
                </a:lnTo>
                <a:lnTo>
                  <a:pt x="831" y="893"/>
                </a:lnTo>
                <a:lnTo>
                  <a:pt x="89" y="893"/>
                </a:lnTo>
                <a:lnTo>
                  <a:pt x="67" y="891"/>
                </a:lnTo>
                <a:lnTo>
                  <a:pt x="48" y="883"/>
                </a:lnTo>
                <a:lnTo>
                  <a:pt x="30" y="871"/>
                </a:lnTo>
                <a:lnTo>
                  <a:pt x="16" y="855"/>
                </a:lnTo>
                <a:lnTo>
                  <a:pt x="6" y="836"/>
                </a:lnTo>
                <a:lnTo>
                  <a:pt x="1" y="815"/>
                </a:lnTo>
                <a:lnTo>
                  <a:pt x="0" y="795"/>
                </a:lnTo>
                <a:lnTo>
                  <a:pt x="5" y="774"/>
                </a:lnTo>
                <a:lnTo>
                  <a:pt x="15" y="755"/>
                </a:lnTo>
                <a:lnTo>
                  <a:pt x="29" y="738"/>
                </a:lnTo>
                <a:lnTo>
                  <a:pt x="812" y="23"/>
                </a:lnTo>
                <a:lnTo>
                  <a:pt x="831" y="10"/>
                </a:lnTo>
                <a:lnTo>
                  <a:pt x="850" y="3"/>
                </a:lnTo>
                <a:lnTo>
                  <a:pt x="873" y="0"/>
                </a:lnTo>
                <a:close/>
              </a:path>
            </a:pathLst>
          </a:custGeom>
          <a:solidFill>
            <a:srgbClr val="56565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6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spc="10" dirty="0">
                <a:solidFill>
                  <a:srgbClr val="D90611"/>
                </a:solidFill>
              </a:rPr>
              <a:t>На </a:t>
            </a:r>
            <a:r>
              <a:rPr lang="ru-RU" sz="2400" spc="-70" dirty="0">
                <a:solidFill>
                  <a:srgbClr val="D90611"/>
                </a:solidFill>
              </a:rPr>
              <a:t>кого </a:t>
            </a:r>
            <a:r>
              <a:rPr lang="ru-RU" sz="2400" spc="5" dirty="0">
                <a:solidFill>
                  <a:srgbClr val="D90611"/>
                </a:solidFill>
              </a:rPr>
              <a:t>распространяется</a:t>
            </a:r>
            <a:r>
              <a:rPr lang="ru-RU" sz="2400" spc="15" dirty="0">
                <a:solidFill>
                  <a:srgbClr val="D90611"/>
                </a:solidFill>
              </a:rPr>
              <a:t> </a:t>
            </a:r>
            <a:r>
              <a:rPr lang="ru-RU" sz="2400" spc="75" dirty="0">
                <a:solidFill>
                  <a:srgbClr val="D90611"/>
                </a:solidFill>
              </a:rPr>
              <a:t>54-ФЗ</a:t>
            </a:r>
            <a:endParaRPr lang="ru-RU" sz="2400" dirty="0">
              <a:solidFill>
                <a:srgbClr val="D9061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33125" y="1130457"/>
            <a:ext cx="2179449" cy="2834310"/>
          </a:xfrm>
        </p:spPr>
        <p:txBody>
          <a:bodyPr>
            <a:normAutofit/>
          </a:bodyPr>
          <a:lstStyle/>
          <a:p>
            <a:pPr marL="12700" marR="5080">
              <a:lnSpc>
                <a:spcPct val="100000"/>
              </a:lnSpc>
              <a:buNone/>
            </a:pPr>
            <a:r>
              <a:rPr lang="ru-RU" sz="1200" dirty="0">
                <a:solidFill>
                  <a:schemeClr val="tx1"/>
                </a:solidFill>
              </a:rPr>
              <a:t>54-ФЗ регламентирует новый  порядок применения  контрольно-кассовой техники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marL="12700" marR="5080" algn="just">
              <a:lnSpc>
                <a:spcPct val="100000"/>
              </a:lnSpc>
              <a:buNone/>
            </a:pPr>
            <a:r>
              <a:rPr lang="ru-RU" sz="1000" dirty="0">
                <a:solidFill>
                  <a:schemeClr val="tx1"/>
                </a:solidFill>
              </a:rPr>
              <a:t>Контрольно-кассовая (ККТ) техника должна записывать данные о продажах на свой фискальный накопитель (ФН), иметь доступ  в интернет, отправлять электронные версии чеков в ФНС и покупателю  через оператора фискальных данных (ОФД).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5205" y="1050931"/>
            <a:ext cx="2585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Сроки перехода на </a:t>
            </a:r>
            <a:r>
              <a:rPr lang="ru-RU" sz="1200" dirty="0" err="1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онлайн-кассы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2"/>
          <p:cNvSpPr/>
          <p:nvPr/>
        </p:nvSpPr>
        <p:spPr>
          <a:xfrm>
            <a:off x="3118110" y="1505252"/>
            <a:ext cx="1283958" cy="364827"/>
          </a:xfrm>
          <a:custGeom>
            <a:avLst/>
            <a:gdLst/>
            <a:ahLst/>
            <a:cxnLst/>
            <a:rect l="l" t="t" r="r" b="b"/>
            <a:pathLst>
              <a:path w="2654934" h="754379">
                <a:moveTo>
                  <a:pt x="2500143" y="753903"/>
                </a:moveTo>
                <a:lnTo>
                  <a:pt x="154215" y="753903"/>
                </a:lnTo>
                <a:lnTo>
                  <a:pt x="105471" y="746041"/>
                </a:lnTo>
                <a:lnTo>
                  <a:pt x="63137" y="724148"/>
                </a:lnTo>
                <a:lnTo>
                  <a:pt x="29754" y="690763"/>
                </a:lnTo>
                <a:lnTo>
                  <a:pt x="7862" y="648426"/>
                </a:lnTo>
                <a:lnTo>
                  <a:pt x="0" y="599678"/>
                </a:lnTo>
                <a:lnTo>
                  <a:pt x="0" y="154225"/>
                </a:lnTo>
                <a:lnTo>
                  <a:pt x="7862" y="105476"/>
                </a:lnTo>
                <a:lnTo>
                  <a:pt x="29754" y="63140"/>
                </a:lnTo>
                <a:lnTo>
                  <a:pt x="63137" y="29755"/>
                </a:lnTo>
                <a:lnTo>
                  <a:pt x="105471" y="7862"/>
                </a:lnTo>
                <a:lnTo>
                  <a:pt x="154215" y="0"/>
                </a:lnTo>
                <a:lnTo>
                  <a:pt x="2500143" y="0"/>
                </a:lnTo>
                <a:lnTo>
                  <a:pt x="2548888" y="7862"/>
                </a:lnTo>
                <a:lnTo>
                  <a:pt x="2591224" y="29755"/>
                </a:lnTo>
                <a:lnTo>
                  <a:pt x="2624611" y="63140"/>
                </a:lnTo>
                <a:lnTo>
                  <a:pt x="2646506" y="105476"/>
                </a:lnTo>
                <a:lnTo>
                  <a:pt x="2654369" y="154225"/>
                </a:lnTo>
                <a:lnTo>
                  <a:pt x="2654369" y="599678"/>
                </a:lnTo>
                <a:lnTo>
                  <a:pt x="2646506" y="648426"/>
                </a:lnTo>
                <a:lnTo>
                  <a:pt x="2624611" y="690763"/>
                </a:lnTo>
                <a:lnTo>
                  <a:pt x="2591224" y="724148"/>
                </a:lnTo>
                <a:lnTo>
                  <a:pt x="2548888" y="746041"/>
                </a:lnTo>
                <a:lnTo>
                  <a:pt x="2500143" y="75390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9"/>
          <p:cNvSpPr/>
          <p:nvPr/>
        </p:nvSpPr>
        <p:spPr>
          <a:xfrm>
            <a:off x="4418599" y="1676646"/>
            <a:ext cx="569044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477" y="0"/>
                </a:lnTo>
              </a:path>
            </a:pathLst>
          </a:custGeom>
          <a:ln w="10470">
            <a:solidFill>
              <a:srgbClr val="D413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4"/>
          <p:cNvSpPr/>
          <p:nvPr/>
        </p:nvSpPr>
        <p:spPr>
          <a:xfrm>
            <a:off x="4981220" y="1660900"/>
            <a:ext cx="45719" cy="52699"/>
          </a:xfrm>
          <a:custGeom>
            <a:avLst/>
            <a:gdLst/>
            <a:ahLst/>
            <a:cxnLst/>
            <a:rect l="l" t="t" r="r" b="b"/>
            <a:pathLst>
              <a:path w="83184" h="95885">
                <a:moveTo>
                  <a:pt x="0" y="0"/>
                </a:moveTo>
                <a:lnTo>
                  <a:pt x="0" y="95829"/>
                </a:lnTo>
                <a:lnTo>
                  <a:pt x="82992" y="47914"/>
                </a:lnTo>
                <a:lnTo>
                  <a:pt x="0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2"/>
          <p:cNvSpPr/>
          <p:nvPr/>
        </p:nvSpPr>
        <p:spPr>
          <a:xfrm>
            <a:off x="5139770" y="1503682"/>
            <a:ext cx="1283958" cy="364827"/>
          </a:xfrm>
          <a:custGeom>
            <a:avLst/>
            <a:gdLst/>
            <a:ahLst/>
            <a:cxnLst/>
            <a:rect l="l" t="t" r="r" b="b"/>
            <a:pathLst>
              <a:path w="2654934" h="754379">
                <a:moveTo>
                  <a:pt x="2500143" y="753903"/>
                </a:moveTo>
                <a:lnTo>
                  <a:pt x="154215" y="753903"/>
                </a:lnTo>
                <a:lnTo>
                  <a:pt x="105471" y="746041"/>
                </a:lnTo>
                <a:lnTo>
                  <a:pt x="63137" y="724148"/>
                </a:lnTo>
                <a:lnTo>
                  <a:pt x="29754" y="690763"/>
                </a:lnTo>
                <a:lnTo>
                  <a:pt x="7862" y="648426"/>
                </a:lnTo>
                <a:lnTo>
                  <a:pt x="0" y="599678"/>
                </a:lnTo>
                <a:lnTo>
                  <a:pt x="0" y="154225"/>
                </a:lnTo>
                <a:lnTo>
                  <a:pt x="7862" y="105476"/>
                </a:lnTo>
                <a:lnTo>
                  <a:pt x="29754" y="63140"/>
                </a:lnTo>
                <a:lnTo>
                  <a:pt x="63137" y="29755"/>
                </a:lnTo>
                <a:lnTo>
                  <a:pt x="105471" y="7862"/>
                </a:lnTo>
                <a:lnTo>
                  <a:pt x="154215" y="0"/>
                </a:lnTo>
                <a:lnTo>
                  <a:pt x="2500143" y="0"/>
                </a:lnTo>
                <a:lnTo>
                  <a:pt x="2548888" y="7862"/>
                </a:lnTo>
                <a:lnTo>
                  <a:pt x="2591224" y="29755"/>
                </a:lnTo>
                <a:lnTo>
                  <a:pt x="2624611" y="63140"/>
                </a:lnTo>
                <a:lnTo>
                  <a:pt x="2646506" y="105476"/>
                </a:lnTo>
                <a:lnTo>
                  <a:pt x="2654369" y="154225"/>
                </a:lnTo>
                <a:lnTo>
                  <a:pt x="2654369" y="599678"/>
                </a:lnTo>
                <a:lnTo>
                  <a:pt x="2646506" y="648426"/>
                </a:lnTo>
                <a:lnTo>
                  <a:pt x="2624611" y="690763"/>
                </a:lnTo>
                <a:lnTo>
                  <a:pt x="2591224" y="724148"/>
                </a:lnTo>
                <a:lnTo>
                  <a:pt x="2548888" y="746041"/>
                </a:lnTo>
                <a:lnTo>
                  <a:pt x="2500143" y="75390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2"/>
          <p:cNvSpPr/>
          <p:nvPr/>
        </p:nvSpPr>
        <p:spPr>
          <a:xfrm>
            <a:off x="7331363" y="1502333"/>
            <a:ext cx="1283958" cy="364827"/>
          </a:xfrm>
          <a:custGeom>
            <a:avLst/>
            <a:gdLst/>
            <a:ahLst/>
            <a:cxnLst/>
            <a:rect l="l" t="t" r="r" b="b"/>
            <a:pathLst>
              <a:path w="2654934" h="754379">
                <a:moveTo>
                  <a:pt x="2500143" y="753903"/>
                </a:moveTo>
                <a:lnTo>
                  <a:pt x="154215" y="753903"/>
                </a:lnTo>
                <a:lnTo>
                  <a:pt x="105471" y="746041"/>
                </a:lnTo>
                <a:lnTo>
                  <a:pt x="63137" y="724148"/>
                </a:lnTo>
                <a:lnTo>
                  <a:pt x="29754" y="690763"/>
                </a:lnTo>
                <a:lnTo>
                  <a:pt x="7862" y="648426"/>
                </a:lnTo>
                <a:lnTo>
                  <a:pt x="0" y="599678"/>
                </a:lnTo>
                <a:lnTo>
                  <a:pt x="0" y="154225"/>
                </a:lnTo>
                <a:lnTo>
                  <a:pt x="7862" y="105476"/>
                </a:lnTo>
                <a:lnTo>
                  <a:pt x="29754" y="63140"/>
                </a:lnTo>
                <a:lnTo>
                  <a:pt x="63137" y="29755"/>
                </a:lnTo>
                <a:lnTo>
                  <a:pt x="105471" y="7862"/>
                </a:lnTo>
                <a:lnTo>
                  <a:pt x="154215" y="0"/>
                </a:lnTo>
                <a:lnTo>
                  <a:pt x="2500143" y="0"/>
                </a:lnTo>
                <a:lnTo>
                  <a:pt x="2548888" y="7862"/>
                </a:lnTo>
                <a:lnTo>
                  <a:pt x="2591224" y="29755"/>
                </a:lnTo>
                <a:lnTo>
                  <a:pt x="2624611" y="63140"/>
                </a:lnTo>
                <a:lnTo>
                  <a:pt x="2646506" y="105476"/>
                </a:lnTo>
                <a:lnTo>
                  <a:pt x="2654369" y="154225"/>
                </a:lnTo>
                <a:lnTo>
                  <a:pt x="2654369" y="599678"/>
                </a:lnTo>
                <a:lnTo>
                  <a:pt x="2646506" y="648426"/>
                </a:lnTo>
                <a:lnTo>
                  <a:pt x="2624611" y="690763"/>
                </a:lnTo>
                <a:lnTo>
                  <a:pt x="2591224" y="724148"/>
                </a:lnTo>
                <a:lnTo>
                  <a:pt x="2548888" y="746041"/>
                </a:lnTo>
                <a:lnTo>
                  <a:pt x="2500143" y="75390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9"/>
          <p:cNvSpPr/>
          <p:nvPr/>
        </p:nvSpPr>
        <p:spPr>
          <a:xfrm>
            <a:off x="6440259" y="1691481"/>
            <a:ext cx="569044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477" y="0"/>
                </a:lnTo>
              </a:path>
            </a:pathLst>
          </a:custGeom>
          <a:ln w="10470">
            <a:solidFill>
              <a:srgbClr val="D413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4"/>
          <p:cNvSpPr/>
          <p:nvPr/>
        </p:nvSpPr>
        <p:spPr>
          <a:xfrm>
            <a:off x="7002880" y="1659109"/>
            <a:ext cx="45719" cy="52699"/>
          </a:xfrm>
          <a:custGeom>
            <a:avLst/>
            <a:gdLst/>
            <a:ahLst/>
            <a:cxnLst/>
            <a:rect l="l" t="t" r="r" b="b"/>
            <a:pathLst>
              <a:path w="83184" h="95885">
                <a:moveTo>
                  <a:pt x="0" y="0"/>
                </a:moveTo>
                <a:lnTo>
                  <a:pt x="0" y="95829"/>
                </a:lnTo>
                <a:lnTo>
                  <a:pt x="82992" y="47914"/>
                </a:lnTo>
                <a:lnTo>
                  <a:pt x="0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301550" y="1566015"/>
            <a:ext cx="79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2017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0315" y="1564446"/>
            <a:ext cx="79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2018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1555005"/>
            <a:ext cx="79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2019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31843" y="1938486"/>
            <a:ext cx="1949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5080" indent="-171450">
              <a:lnSpc>
                <a:spcPct val="175400"/>
              </a:lnSpc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Торговля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ОСНО, УСН,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ЕСХН  </a:t>
            </a:r>
          </a:p>
          <a:p>
            <a:pPr marL="184150" marR="5080" indent="-171450">
              <a:lnSpc>
                <a:spcPct val="175400"/>
              </a:lnSpc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25" dirty="0">
                <a:latin typeface="Arial" panose="020B0604020202020204" pitchFamily="34" charset="0"/>
                <a:cs typeface="Arial" panose="020B0604020202020204" pitchFamily="34" charset="0"/>
              </a:rPr>
              <a:t>Подакцизные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</a:p>
          <a:p>
            <a:pPr marL="184150" marR="5080" indent="-171450">
              <a:lnSpc>
                <a:spcPct val="175400"/>
              </a:lnSpc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Интернет-магазины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75400"/>
              </a:lnSpc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с</a:t>
            </a:r>
            <a:r>
              <a:rPr lang="ru-RU" sz="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ККТ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46335" y="1991135"/>
            <a:ext cx="2142528" cy="154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lnSpc>
                <a:spcPct val="100000"/>
              </a:lnSpc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85" dirty="0"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на ЕНВД,</a:t>
            </a:r>
            <a:r>
              <a:rPr lang="ru-RU" sz="8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60" dirty="0">
                <a:latin typeface="Arial" panose="020B0604020202020204" pitchFamily="34" charset="0"/>
                <a:cs typeface="Arial" panose="020B0604020202020204" pitchFamily="34" charset="0"/>
              </a:rPr>
              <a:t>ПСН: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76835" indent="-171450">
              <a:lnSpc>
                <a:spcPct val="102299"/>
              </a:lnSpc>
              <a:spcBef>
                <a:spcPts val="409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розничная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торговля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общепит 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привлечением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(по</a:t>
            </a:r>
            <a:r>
              <a:rPr lang="ru-RU" sz="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договору)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17145" indent="-171450">
              <a:lnSpc>
                <a:spcPct val="102299"/>
              </a:lnSpc>
              <a:spcBef>
                <a:spcPts val="409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продажа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подакцизных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товаров, 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слабоалкогольной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продукции, в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числе</a:t>
            </a:r>
            <a:r>
              <a:rPr lang="ru-RU" sz="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пива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02299"/>
              </a:lnSpc>
              <a:spcBef>
                <a:spcPts val="1270"/>
              </a:spcBef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20" dirty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на ЕНВД розничная</a:t>
            </a:r>
            <a:r>
              <a:rPr lang="ru-RU" sz="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торговля 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пивом) и</a:t>
            </a:r>
            <a:r>
              <a:rPr lang="ru-RU" sz="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общепит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4547" y="2007777"/>
            <a:ext cx="1789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401955" indent="-171450"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режимах 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</a:p>
          <a:p>
            <a:pPr marL="184150" marR="401955" indent="-171450"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endParaRPr lang="ru-RU" sz="8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401955" indent="-171450"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15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endParaRPr lang="ru-RU" sz="8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401955" indent="-171450"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endParaRPr lang="ru-RU" sz="8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401955" indent="-171450">
              <a:buClr>
                <a:srgbClr val="D9061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800" spc="85" dirty="0"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800" spc="10" dirty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800" spc="15" dirty="0">
                <a:latin typeface="Arial" panose="020B0604020202020204" pitchFamily="34" charset="0"/>
                <a:cs typeface="Arial" panose="020B0604020202020204" pitchFamily="34" charset="0"/>
              </a:rPr>
              <a:t>нанятых</a:t>
            </a:r>
            <a:r>
              <a:rPr lang="ru-RU" sz="8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</a:p>
        </p:txBody>
      </p:sp>
      <p:sp>
        <p:nvSpPr>
          <p:cNvPr id="43" name="object 47"/>
          <p:cNvSpPr/>
          <p:nvPr/>
        </p:nvSpPr>
        <p:spPr>
          <a:xfrm>
            <a:off x="504129" y="4152529"/>
            <a:ext cx="8040409" cy="45719"/>
          </a:xfrm>
          <a:custGeom>
            <a:avLst/>
            <a:gdLst/>
            <a:ahLst/>
            <a:cxnLst/>
            <a:rect l="l" t="t" r="r" b="b"/>
            <a:pathLst>
              <a:path w="17915890">
                <a:moveTo>
                  <a:pt x="0" y="0"/>
                </a:moveTo>
                <a:lnTo>
                  <a:pt x="17915684" y="0"/>
                </a:lnTo>
              </a:path>
            </a:pathLst>
          </a:custGeom>
          <a:ln w="1047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TextBox 43"/>
          <p:cNvSpPr txBox="1"/>
          <p:nvPr/>
        </p:nvSpPr>
        <p:spPr>
          <a:xfrm>
            <a:off x="421604" y="4183832"/>
            <a:ext cx="682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0399" y="4158809"/>
            <a:ext cx="1867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упрощенная система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r>
              <a:rPr lang="ru-RU" sz="700" dirty="0">
                <a:latin typeface="Arial" pitchFamily="34" charset="0"/>
                <a:cs typeface="Arial" pitchFamily="34" charset="0"/>
              </a:rPr>
              <a:t>налогообложения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781" y="4173199"/>
            <a:ext cx="878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ОСНО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4062" y="4148177"/>
            <a:ext cx="96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основная система</a:t>
            </a:r>
            <a:endParaRPr lang="en-US" sz="700" dirty="0">
              <a:latin typeface="Arial" pitchFamily="34" charset="0"/>
              <a:cs typeface="Arial" pitchFamily="34" charset="0"/>
            </a:endParaRPr>
          </a:p>
          <a:p>
            <a:r>
              <a:rPr lang="ru-RU" sz="700" dirty="0">
                <a:latin typeface="Arial" pitchFamily="34" charset="0"/>
                <a:cs typeface="Arial" pitchFamily="34" charset="0"/>
              </a:rPr>
              <a:t> налогообложения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5901" y="4173199"/>
            <a:ext cx="878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ЕСХН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4822" y="4147069"/>
            <a:ext cx="136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700" dirty="0" err="1">
                <a:latin typeface="Arial" pitchFamily="34" charset="0"/>
                <a:cs typeface="Arial" pitchFamily="34" charset="0"/>
              </a:rPr>
              <a:t>сельско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хозяйственный налог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15712" y="4180508"/>
            <a:ext cx="878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ИП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5716" y="4156594"/>
            <a:ext cx="136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индивидуальные  предприниматели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62593" y="4169875"/>
            <a:ext cx="878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ЕНВД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60882" y="4155486"/>
            <a:ext cx="136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единый налог на вмененный доход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63401" y="4184052"/>
            <a:ext cx="878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ПСН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76626" y="4159030"/>
            <a:ext cx="136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itchFamily="34" charset="0"/>
                <a:cs typeface="Arial" pitchFamily="34" charset="0"/>
              </a:rPr>
              <a:t>патентная система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5102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12" y="1339179"/>
            <a:ext cx="3206236" cy="217646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7" y="407382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Принтер </a:t>
            </a:r>
            <a:r>
              <a:rPr lang="en-US" sz="2400" dirty="0" err="1">
                <a:solidFill>
                  <a:srgbClr val="D41316"/>
                </a:solidFill>
              </a:rPr>
              <a:t>Argox</a:t>
            </a:r>
            <a:r>
              <a:rPr lang="en-US" sz="2400" dirty="0">
                <a:solidFill>
                  <a:srgbClr val="D41316"/>
                </a:solidFill>
              </a:rPr>
              <a:t> OS-2130D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7" y="886551"/>
            <a:ext cx="5663206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Удобный и компактный принтер используется для печати этикеток, чеков, билетов. </a:t>
            </a:r>
            <a:r>
              <a:rPr lang="ru-RU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Уместен в </a:t>
            </a:r>
            <a:r>
              <a:rPr lang="ru-RU" sz="1050" spc="-5" dirty="0">
                <a:latin typeface="Arial" panose="020B0604020202020204" pitchFamily="34" charset="0"/>
                <a:cs typeface="Arial" panose="020B0604020202020204" pitchFamily="34" charset="0"/>
              </a:rPr>
              <a:t>таких областях как розничная торговля, банковская система, здравоохранение. </a:t>
            </a:r>
            <a:endParaRPr lang="en-US" sz="1050" spc="-4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131" y="3779818"/>
            <a:ext cx="8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3 500</a:t>
            </a:r>
            <a:endParaRPr lang="ru-RU" sz="2000" b="1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73"/>
          <p:cNvSpPr/>
          <p:nvPr/>
        </p:nvSpPr>
        <p:spPr>
          <a:xfrm>
            <a:off x="7816352" y="3928618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446022" y="86505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0649" y="71529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6295" y="87494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2768" y="2892593"/>
            <a:ext cx="20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232,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068824" y="2879837"/>
            <a:ext cx="398306" cy="400289"/>
            <a:chOff x="3068824" y="3571340"/>
            <a:chExt cx="398306" cy="400289"/>
          </a:xfrm>
        </p:grpSpPr>
        <p:sp>
          <p:nvSpPr>
            <p:cNvPr id="1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08643" y="2882540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1,2 кг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28х134х163 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2768" y="2275856"/>
            <a:ext cx="204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печати 102 мм/с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088969" y="2181020"/>
            <a:ext cx="403531" cy="404800"/>
            <a:chOff x="5522256" y="4945167"/>
            <a:chExt cx="691515" cy="691515"/>
          </a:xfrm>
        </p:grpSpPr>
        <p:sp>
          <p:nvSpPr>
            <p:cNvPr id="34" name="object 38"/>
            <p:cNvSpPr/>
            <p:nvPr/>
          </p:nvSpPr>
          <p:spPr>
            <a:xfrm>
              <a:off x="5522256" y="494516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1"/>
            <p:cNvSpPr/>
            <p:nvPr/>
          </p:nvSpPr>
          <p:spPr>
            <a:xfrm>
              <a:off x="5678308" y="5089351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65062" y="46009"/>
                  </a:moveTo>
                  <a:lnTo>
                    <a:pt x="26952" y="46009"/>
                  </a:lnTo>
                  <a:lnTo>
                    <a:pt x="116373" y="135409"/>
                  </a:lnTo>
                  <a:lnTo>
                    <a:pt x="119818" y="136718"/>
                  </a:lnTo>
                  <a:lnTo>
                    <a:pt x="126718" y="136718"/>
                  </a:lnTo>
                  <a:lnTo>
                    <a:pt x="130174" y="135409"/>
                  </a:lnTo>
                  <a:lnTo>
                    <a:pt x="138058" y="127514"/>
                  </a:lnTo>
                  <a:lnTo>
                    <a:pt x="138058" y="118980"/>
                  </a:lnTo>
                  <a:lnTo>
                    <a:pt x="65062" y="46009"/>
                  </a:lnTo>
                  <a:close/>
                </a:path>
                <a:path w="138429" h="137160">
                  <a:moveTo>
                    <a:pt x="110918" y="0"/>
                  </a:moveTo>
                  <a:lnTo>
                    <a:pt x="6041" y="0"/>
                  </a:lnTo>
                  <a:lnTo>
                    <a:pt x="0" y="6031"/>
                  </a:lnTo>
                  <a:lnTo>
                    <a:pt x="0" y="110897"/>
                  </a:lnTo>
                  <a:lnTo>
                    <a:pt x="6041" y="116938"/>
                  </a:lnTo>
                  <a:lnTo>
                    <a:pt x="20920" y="116938"/>
                  </a:lnTo>
                  <a:lnTo>
                    <a:pt x="26952" y="110897"/>
                  </a:lnTo>
                  <a:lnTo>
                    <a:pt x="26952" y="46009"/>
                  </a:lnTo>
                  <a:lnTo>
                    <a:pt x="65062" y="46009"/>
                  </a:lnTo>
                  <a:lnTo>
                    <a:pt x="45998" y="26952"/>
                  </a:lnTo>
                  <a:lnTo>
                    <a:pt x="110918" y="26952"/>
                  </a:lnTo>
                  <a:lnTo>
                    <a:pt x="116949" y="20910"/>
                  </a:lnTo>
                  <a:lnTo>
                    <a:pt x="116949" y="6031"/>
                  </a:lnTo>
                  <a:lnTo>
                    <a:pt x="11091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2"/>
            <p:cNvSpPr/>
            <p:nvPr/>
          </p:nvSpPr>
          <p:spPr>
            <a:xfrm>
              <a:off x="5924500" y="5335524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19046" y="0"/>
                  </a:moveTo>
                  <a:lnTo>
                    <a:pt x="10533" y="0"/>
                  </a:lnTo>
                  <a:lnTo>
                    <a:pt x="0" y="10523"/>
                  </a:lnTo>
                  <a:lnTo>
                    <a:pt x="0" y="19057"/>
                  </a:lnTo>
                  <a:lnTo>
                    <a:pt x="94719" y="113776"/>
                  </a:lnTo>
                  <a:lnTo>
                    <a:pt x="29821" y="113776"/>
                  </a:lnTo>
                  <a:lnTo>
                    <a:pt x="23789" y="119807"/>
                  </a:lnTo>
                  <a:lnTo>
                    <a:pt x="23789" y="134697"/>
                  </a:lnTo>
                  <a:lnTo>
                    <a:pt x="29821" y="140718"/>
                  </a:lnTo>
                  <a:lnTo>
                    <a:pt x="134697" y="140718"/>
                  </a:lnTo>
                  <a:lnTo>
                    <a:pt x="140728" y="134697"/>
                  </a:lnTo>
                  <a:lnTo>
                    <a:pt x="140728" y="94719"/>
                  </a:lnTo>
                  <a:lnTo>
                    <a:pt x="113776" y="94719"/>
                  </a:lnTo>
                  <a:lnTo>
                    <a:pt x="19046" y="0"/>
                  </a:lnTo>
                  <a:close/>
                </a:path>
                <a:path w="140970" h="140970">
                  <a:moveTo>
                    <a:pt x="134697" y="23789"/>
                  </a:moveTo>
                  <a:lnTo>
                    <a:pt x="119807" y="23789"/>
                  </a:lnTo>
                  <a:lnTo>
                    <a:pt x="113776" y="29831"/>
                  </a:lnTo>
                  <a:lnTo>
                    <a:pt x="113776" y="94719"/>
                  </a:lnTo>
                  <a:lnTo>
                    <a:pt x="140728" y="94719"/>
                  </a:lnTo>
                  <a:lnTo>
                    <a:pt x="140728" y="29831"/>
                  </a:lnTo>
                  <a:lnTo>
                    <a:pt x="134697" y="2378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3"/>
            <p:cNvSpPr/>
            <p:nvPr/>
          </p:nvSpPr>
          <p:spPr>
            <a:xfrm>
              <a:off x="5678320" y="5335519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20920" y="23800"/>
                  </a:moveTo>
                  <a:lnTo>
                    <a:pt x="6041" y="23800"/>
                  </a:lnTo>
                  <a:lnTo>
                    <a:pt x="0" y="29831"/>
                  </a:lnTo>
                  <a:lnTo>
                    <a:pt x="0" y="134697"/>
                  </a:lnTo>
                  <a:lnTo>
                    <a:pt x="6041" y="140739"/>
                  </a:lnTo>
                  <a:lnTo>
                    <a:pt x="110907" y="140739"/>
                  </a:lnTo>
                  <a:lnTo>
                    <a:pt x="116938" y="134697"/>
                  </a:lnTo>
                  <a:lnTo>
                    <a:pt x="116938" y="119818"/>
                  </a:lnTo>
                  <a:lnTo>
                    <a:pt x="110907" y="113787"/>
                  </a:lnTo>
                  <a:lnTo>
                    <a:pt x="45998" y="113787"/>
                  </a:lnTo>
                  <a:lnTo>
                    <a:pt x="65063" y="94719"/>
                  </a:lnTo>
                  <a:lnTo>
                    <a:pt x="26952" y="94719"/>
                  </a:lnTo>
                  <a:lnTo>
                    <a:pt x="26952" y="29831"/>
                  </a:lnTo>
                  <a:lnTo>
                    <a:pt x="20920" y="23800"/>
                  </a:lnTo>
                  <a:close/>
                </a:path>
                <a:path w="140970" h="140970">
                  <a:moveTo>
                    <a:pt x="130194" y="0"/>
                  </a:moveTo>
                  <a:lnTo>
                    <a:pt x="121661" y="0"/>
                  </a:lnTo>
                  <a:lnTo>
                    <a:pt x="26952" y="94719"/>
                  </a:lnTo>
                  <a:lnTo>
                    <a:pt x="65063" y="94719"/>
                  </a:lnTo>
                  <a:lnTo>
                    <a:pt x="140718" y="19057"/>
                  </a:lnTo>
                  <a:lnTo>
                    <a:pt x="140718" y="10533"/>
                  </a:lnTo>
                  <a:lnTo>
                    <a:pt x="13019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4"/>
            <p:cNvSpPr/>
            <p:nvPr/>
          </p:nvSpPr>
          <p:spPr>
            <a:xfrm>
              <a:off x="5927181" y="5089346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132016" y="0"/>
                  </a:moveTo>
                  <a:lnTo>
                    <a:pt x="27140" y="0"/>
                  </a:lnTo>
                  <a:lnTo>
                    <a:pt x="21109" y="6041"/>
                  </a:lnTo>
                  <a:lnTo>
                    <a:pt x="21109" y="20920"/>
                  </a:lnTo>
                  <a:lnTo>
                    <a:pt x="27140" y="26952"/>
                  </a:lnTo>
                  <a:lnTo>
                    <a:pt x="92039" y="26952"/>
                  </a:lnTo>
                  <a:lnTo>
                    <a:pt x="0" y="119001"/>
                  </a:lnTo>
                  <a:lnTo>
                    <a:pt x="0" y="127524"/>
                  </a:lnTo>
                  <a:lnTo>
                    <a:pt x="7895" y="135419"/>
                  </a:lnTo>
                  <a:lnTo>
                    <a:pt x="11350" y="136739"/>
                  </a:lnTo>
                  <a:lnTo>
                    <a:pt x="18240" y="136739"/>
                  </a:lnTo>
                  <a:lnTo>
                    <a:pt x="21685" y="135419"/>
                  </a:lnTo>
                  <a:lnTo>
                    <a:pt x="111096" y="46009"/>
                  </a:lnTo>
                  <a:lnTo>
                    <a:pt x="138048" y="46009"/>
                  </a:lnTo>
                  <a:lnTo>
                    <a:pt x="138048" y="6041"/>
                  </a:lnTo>
                  <a:lnTo>
                    <a:pt x="132016" y="0"/>
                  </a:lnTo>
                  <a:close/>
                </a:path>
                <a:path w="138429" h="137160">
                  <a:moveTo>
                    <a:pt x="138048" y="46009"/>
                  </a:moveTo>
                  <a:lnTo>
                    <a:pt x="111096" y="46009"/>
                  </a:lnTo>
                  <a:lnTo>
                    <a:pt x="111096" y="110907"/>
                  </a:lnTo>
                  <a:lnTo>
                    <a:pt x="117127" y="116938"/>
                  </a:lnTo>
                  <a:lnTo>
                    <a:pt x="132016" y="116938"/>
                  </a:lnTo>
                  <a:lnTo>
                    <a:pt x="138048" y="110907"/>
                  </a:lnTo>
                  <a:lnTo>
                    <a:pt x="138048" y="4600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7865" y="2888702"/>
            <a:ext cx="398306" cy="400289"/>
            <a:chOff x="4025178" y="4405553"/>
            <a:chExt cx="398306" cy="400289"/>
          </a:xfrm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41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34358" y="2292360"/>
            <a:ext cx="1700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Ширина печати 72 мм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57167" y="2178464"/>
            <a:ext cx="398833" cy="398833"/>
            <a:chOff x="5713036" y="4030663"/>
            <a:chExt cx="691515" cy="691515"/>
          </a:xfrm>
        </p:grpSpPr>
        <p:sp>
          <p:nvSpPr>
            <p:cNvPr id="59" name="object 61"/>
            <p:cNvSpPr/>
            <p:nvPr/>
          </p:nvSpPr>
          <p:spPr>
            <a:xfrm>
              <a:off x="5713036" y="403066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6"/>
                  </a:lnTo>
                  <a:lnTo>
                    <a:pt x="8430" y="625555"/>
                  </a:lnTo>
                  <a:lnTo>
                    <a:pt x="0" y="58379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93"/>
                  </a:lnTo>
                  <a:lnTo>
                    <a:pt x="682646" y="625555"/>
                  </a:lnTo>
                  <a:lnTo>
                    <a:pt x="659651" y="659656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5825043" y="416632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23699" y="0"/>
                  </a:moveTo>
                  <a:lnTo>
                    <a:pt x="178616" y="4544"/>
                  </a:lnTo>
                  <a:lnTo>
                    <a:pt x="136625" y="17579"/>
                  </a:lnTo>
                  <a:lnTo>
                    <a:pt x="98627" y="38204"/>
                  </a:lnTo>
                  <a:lnTo>
                    <a:pt x="65520" y="65520"/>
                  </a:lnTo>
                  <a:lnTo>
                    <a:pt x="38204" y="98627"/>
                  </a:lnTo>
                  <a:lnTo>
                    <a:pt x="17579" y="136625"/>
                  </a:lnTo>
                  <a:lnTo>
                    <a:pt x="4544" y="178616"/>
                  </a:lnTo>
                  <a:lnTo>
                    <a:pt x="0" y="223699"/>
                  </a:lnTo>
                  <a:lnTo>
                    <a:pt x="4544" y="268778"/>
                  </a:lnTo>
                  <a:lnTo>
                    <a:pt x="17579" y="310757"/>
                  </a:lnTo>
                  <a:lnTo>
                    <a:pt x="38204" y="348739"/>
                  </a:lnTo>
                  <a:lnTo>
                    <a:pt x="65520" y="381827"/>
                  </a:lnTo>
                  <a:lnTo>
                    <a:pt x="98627" y="409123"/>
                  </a:lnTo>
                  <a:lnTo>
                    <a:pt x="136625" y="429732"/>
                  </a:lnTo>
                  <a:lnTo>
                    <a:pt x="178616" y="442754"/>
                  </a:lnTo>
                  <a:lnTo>
                    <a:pt x="223699" y="447295"/>
                  </a:lnTo>
                  <a:lnTo>
                    <a:pt x="268783" y="442754"/>
                  </a:lnTo>
                  <a:lnTo>
                    <a:pt x="310775" y="429732"/>
                  </a:lnTo>
                  <a:lnTo>
                    <a:pt x="323338" y="422919"/>
                  </a:lnTo>
                  <a:lnTo>
                    <a:pt x="223699" y="422919"/>
                  </a:lnTo>
                  <a:lnTo>
                    <a:pt x="178033" y="417661"/>
                  </a:lnTo>
                  <a:lnTo>
                    <a:pt x="136105" y="402683"/>
                  </a:lnTo>
                  <a:lnTo>
                    <a:pt x="99115" y="379176"/>
                  </a:lnTo>
                  <a:lnTo>
                    <a:pt x="68259" y="348333"/>
                  </a:lnTo>
                  <a:lnTo>
                    <a:pt x="44736" y="311344"/>
                  </a:lnTo>
                  <a:lnTo>
                    <a:pt x="29744" y="269402"/>
                  </a:lnTo>
                  <a:lnTo>
                    <a:pt x="24480" y="223699"/>
                  </a:lnTo>
                  <a:lnTo>
                    <a:pt x="29744" y="178008"/>
                  </a:lnTo>
                  <a:lnTo>
                    <a:pt x="44736" y="136073"/>
                  </a:lnTo>
                  <a:lnTo>
                    <a:pt x="68259" y="99088"/>
                  </a:lnTo>
                  <a:lnTo>
                    <a:pt x="99115" y="68245"/>
                  </a:lnTo>
                  <a:lnTo>
                    <a:pt x="136105" y="44738"/>
                  </a:lnTo>
                  <a:lnTo>
                    <a:pt x="178033" y="29759"/>
                  </a:lnTo>
                  <a:lnTo>
                    <a:pt x="223699" y="24501"/>
                  </a:lnTo>
                  <a:lnTo>
                    <a:pt x="323529" y="24501"/>
                  </a:lnTo>
                  <a:lnTo>
                    <a:pt x="310775" y="17579"/>
                  </a:lnTo>
                  <a:lnTo>
                    <a:pt x="268783" y="4544"/>
                  </a:lnTo>
                  <a:lnTo>
                    <a:pt x="223699" y="0"/>
                  </a:lnTo>
                  <a:close/>
                </a:path>
                <a:path w="447675" h="447675">
                  <a:moveTo>
                    <a:pt x="323529" y="24501"/>
                  </a:moveTo>
                  <a:lnTo>
                    <a:pt x="223699" y="24501"/>
                  </a:lnTo>
                  <a:lnTo>
                    <a:pt x="269396" y="29765"/>
                  </a:lnTo>
                  <a:lnTo>
                    <a:pt x="311337" y="44757"/>
                  </a:lnTo>
                  <a:lnTo>
                    <a:pt x="348328" y="68278"/>
                  </a:lnTo>
                  <a:lnTo>
                    <a:pt x="379176" y="99132"/>
                  </a:lnTo>
                  <a:lnTo>
                    <a:pt x="402688" y="136119"/>
                  </a:lnTo>
                  <a:lnTo>
                    <a:pt x="417658" y="178008"/>
                  </a:lnTo>
                  <a:lnTo>
                    <a:pt x="422929" y="223699"/>
                  </a:lnTo>
                  <a:lnTo>
                    <a:pt x="417670" y="269402"/>
                  </a:lnTo>
                  <a:lnTo>
                    <a:pt x="402688" y="311344"/>
                  </a:lnTo>
                  <a:lnTo>
                    <a:pt x="379176" y="348333"/>
                  </a:lnTo>
                  <a:lnTo>
                    <a:pt x="348328" y="379176"/>
                  </a:lnTo>
                  <a:lnTo>
                    <a:pt x="311337" y="402683"/>
                  </a:lnTo>
                  <a:lnTo>
                    <a:pt x="269396" y="417661"/>
                  </a:lnTo>
                  <a:lnTo>
                    <a:pt x="223699" y="422919"/>
                  </a:lnTo>
                  <a:lnTo>
                    <a:pt x="323338" y="422919"/>
                  </a:lnTo>
                  <a:lnTo>
                    <a:pt x="381884" y="381827"/>
                  </a:lnTo>
                  <a:lnTo>
                    <a:pt x="409202" y="348739"/>
                  </a:lnTo>
                  <a:lnTo>
                    <a:pt x="429829" y="310757"/>
                  </a:lnTo>
                  <a:lnTo>
                    <a:pt x="442865" y="268778"/>
                  </a:lnTo>
                  <a:lnTo>
                    <a:pt x="447410" y="223699"/>
                  </a:lnTo>
                  <a:lnTo>
                    <a:pt x="442865" y="178616"/>
                  </a:lnTo>
                  <a:lnTo>
                    <a:pt x="429829" y="136625"/>
                  </a:lnTo>
                  <a:lnTo>
                    <a:pt x="409202" y="98627"/>
                  </a:lnTo>
                  <a:lnTo>
                    <a:pt x="381884" y="65520"/>
                  </a:lnTo>
                  <a:lnTo>
                    <a:pt x="348776" y="38204"/>
                  </a:lnTo>
                  <a:lnTo>
                    <a:pt x="323529" y="24501"/>
                  </a:lnTo>
                  <a:close/>
                </a:path>
                <a:path w="447675" h="447675">
                  <a:moveTo>
                    <a:pt x="193145" y="320440"/>
                  </a:moveTo>
                  <a:lnTo>
                    <a:pt x="156633" y="320440"/>
                  </a:lnTo>
                  <a:lnTo>
                    <a:pt x="156633" y="380794"/>
                  </a:lnTo>
                  <a:lnTo>
                    <a:pt x="193145" y="380794"/>
                  </a:lnTo>
                  <a:lnTo>
                    <a:pt x="193145" y="320440"/>
                  </a:lnTo>
                  <a:close/>
                </a:path>
                <a:path w="447675" h="447675">
                  <a:moveTo>
                    <a:pt x="248296" y="320440"/>
                  </a:moveTo>
                  <a:lnTo>
                    <a:pt x="211899" y="320440"/>
                  </a:lnTo>
                  <a:lnTo>
                    <a:pt x="211899" y="380794"/>
                  </a:lnTo>
                  <a:lnTo>
                    <a:pt x="248296" y="380794"/>
                  </a:lnTo>
                  <a:lnTo>
                    <a:pt x="248296" y="320440"/>
                  </a:lnTo>
                  <a:close/>
                </a:path>
                <a:path w="447675" h="447675">
                  <a:moveTo>
                    <a:pt x="302577" y="320440"/>
                  </a:moveTo>
                  <a:lnTo>
                    <a:pt x="266169" y="320440"/>
                  </a:lnTo>
                  <a:lnTo>
                    <a:pt x="266169" y="380794"/>
                  </a:lnTo>
                  <a:lnTo>
                    <a:pt x="302577" y="380794"/>
                  </a:lnTo>
                  <a:lnTo>
                    <a:pt x="302577" y="320440"/>
                  </a:lnTo>
                  <a:close/>
                </a:path>
                <a:path w="447675" h="447675">
                  <a:moveTo>
                    <a:pt x="335895" y="272892"/>
                  </a:moveTo>
                  <a:lnTo>
                    <a:pt x="319770" y="289132"/>
                  </a:lnTo>
                  <a:lnTo>
                    <a:pt x="350094" y="319456"/>
                  </a:lnTo>
                  <a:lnTo>
                    <a:pt x="366219" y="303247"/>
                  </a:lnTo>
                  <a:lnTo>
                    <a:pt x="335895" y="272892"/>
                  </a:lnTo>
                  <a:close/>
                </a:path>
                <a:path w="447675" h="447675">
                  <a:moveTo>
                    <a:pt x="117692" y="268368"/>
                  </a:moveTo>
                  <a:lnTo>
                    <a:pt x="87369" y="298734"/>
                  </a:lnTo>
                  <a:lnTo>
                    <a:pt x="103577" y="314943"/>
                  </a:lnTo>
                  <a:lnTo>
                    <a:pt x="133796" y="284493"/>
                  </a:lnTo>
                  <a:lnTo>
                    <a:pt x="117692" y="268368"/>
                  </a:lnTo>
                  <a:close/>
                </a:path>
                <a:path w="447675" h="447675">
                  <a:moveTo>
                    <a:pt x="150456" y="156633"/>
                  </a:moveTo>
                  <a:lnTo>
                    <a:pt x="216192" y="238495"/>
                  </a:lnTo>
                  <a:lnTo>
                    <a:pt x="217946" y="245370"/>
                  </a:lnTo>
                  <a:lnTo>
                    <a:pt x="221990" y="250940"/>
                  </a:lnTo>
                  <a:lnTo>
                    <a:pt x="227765" y="254671"/>
                  </a:lnTo>
                  <a:lnTo>
                    <a:pt x="234715" y="256034"/>
                  </a:lnTo>
                  <a:lnTo>
                    <a:pt x="241970" y="254561"/>
                  </a:lnTo>
                  <a:lnTo>
                    <a:pt x="247906" y="250546"/>
                  </a:lnTo>
                  <a:lnTo>
                    <a:pt x="251913" y="244588"/>
                  </a:lnTo>
                  <a:lnTo>
                    <a:pt x="253384" y="237291"/>
                  </a:lnTo>
                  <a:lnTo>
                    <a:pt x="251915" y="230048"/>
                  </a:lnTo>
                  <a:lnTo>
                    <a:pt x="247920" y="224148"/>
                  </a:lnTo>
                  <a:lnTo>
                    <a:pt x="242018" y="220179"/>
                  </a:lnTo>
                  <a:lnTo>
                    <a:pt x="234830" y="218726"/>
                  </a:lnTo>
                  <a:lnTo>
                    <a:pt x="150456" y="156633"/>
                  </a:lnTo>
                  <a:close/>
                </a:path>
                <a:path w="447675" h="447675">
                  <a:moveTo>
                    <a:pt x="103577" y="189083"/>
                  </a:moveTo>
                  <a:lnTo>
                    <a:pt x="60762" y="189083"/>
                  </a:lnTo>
                  <a:lnTo>
                    <a:pt x="60762" y="211899"/>
                  </a:lnTo>
                  <a:lnTo>
                    <a:pt x="103577" y="211899"/>
                  </a:lnTo>
                  <a:lnTo>
                    <a:pt x="103577" y="189083"/>
                  </a:lnTo>
                  <a:close/>
                </a:path>
                <a:path w="447675" h="447675">
                  <a:moveTo>
                    <a:pt x="393255" y="189083"/>
                  </a:moveTo>
                  <a:lnTo>
                    <a:pt x="350324" y="189083"/>
                  </a:lnTo>
                  <a:lnTo>
                    <a:pt x="350324" y="211899"/>
                  </a:lnTo>
                  <a:lnTo>
                    <a:pt x="393255" y="211899"/>
                  </a:lnTo>
                  <a:lnTo>
                    <a:pt x="393255" y="189083"/>
                  </a:lnTo>
                  <a:close/>
                </a:path>
                <a:path w="447675" h="447675">
                  <a:moveTo>
                    <a:pt x="342272" y="96091"/>
                  </a:moveTo>
                  <a:lnTo>
                    <a:pt x="311833" y="126414"/>
                  </a:lnTo>
                  <a:lnTo>
                    <a:pt x="328042" y="142508"/>
                  </a:lnTo>
                  <a:lnTo>
                    <a:pt x="358366" y="112185"/>
                  </a:lnTo>
                  <a:lnTo>
                    <a:pt x="342272" y="96091"/>
                  </a:lnTo>
                  <a:close/>
                </a:path>
                <a:path w="447675" h="447675">
                  <a:moveTo>
                    <a:pt x="112834" y="87358"/>
                  </a:moveTo>
                  <a:lnTo>
                    <a:pt x="96625" y="103577"/>
                  </a:lnTo>
                  <a:lnTo>
                    <a:pt x="126959" y="133933"/>
                  </a:lnTo>
                  <a:lnTo>
                    <a:pt x="143168" y="117692"/>
                  </a:lnTo>
                  <a:lnTo>
                    <a:pt x="112834" y="87358"/>
                  </a:lnTo>
                  <a:close/>
                </a:path>
                <a:path w="447675" h="447675">
                  <a:moveTo>
                    <a:pt x="235165" y="54940"/>
                  </a:moveTo>
                  <a:lnTo>
                    <a:pt x="212234" y="54940"/>
                  </a:lnTo>
                  <a:lnTo>
                    <a:pt x="212234" y="97839"/>
                  </a:lnTo>
                  <a:lnTo>
                    <a:pt x="235165" y="97839"/>
                  </a:lnTo>
                  <a:lnTo>
                    <a:pt x="235165" y="549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864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Таблица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26658"/>
              </p:ext>
            </p:extLst>
          </p:nvPr>
        </p:nvGraphicFramePr>
        <p:xfrm>
          <a:off x="534397" y="790646"/>
          <a:ext cx="8075222" cy="39023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8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399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ru-RU" sz="3600" spc="-160" dirty="0"/>
                        <a:t>  500</a:t>
                      </a:r>
                    </a:p>
                    <a:p>
                      <a:pPr marL="12700" algn="l">
                        <a:lnSpc>
                          <a:spcPct val="100000"/>
                        </a:lnSpc>
                      </a:pPr>
                      <a:r>
                        <a:rPr lang="ru-RU" sz="1200" spc="-20" dirty="0"/>
                        <a:t>      руб. </a:t>
                      </a:r>
                      <a:r>
                        <a:rPr lang="ru-RU" sz="1200" spc="-5" dirty="0"/>
                        <a:t>в</a:t>
                      </a:r>
                      <a:r>
                        <a:rPr lang="ru-RU" sz="1200" spc="-75" dirty="0"/>
                        <a:t> </a:t>
                      </a:r>
                      <a:r>
                        <a:rPr lang="ru-RU" sz="1200" spc="-5" dirty="0"/>
                        <a:t>мес.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3600" kern="1200" spc="-160" dirty="0"/>
                        <a:t>120</a:t>
                      </a: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1200" kern="1200" spc="-20" dirty="0"/>
                        <a:t>   руб. в мес.</a:t>
                      </a:r>
                      <a:endParaRPr lang="ru-RU" sz="1200" b="0" kern="1200" spc="-20" dirty="0">
                        <a:solidFill>
                          <a:srgbClr val="D4131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defTabSz="91435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3600" kern="1200" spc="-160" dirty="0"/>
                        <a:t>3000</a:t>
                      </a:r>
                    </a:p>
                    <a:p>
                      <a:pPr marL="12700" algn="ctr" defTabSz="91435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spc="-20" dirty="0"/>
                        <a:t>руб. в год</a:t>
                      </a:r>
                      <a:endParaRPr lang="ru-RU" sz="1200" b="0" kern="1200" spc="-20" dirty="0">
                        <a:solidFill>
                          <a:srgbClr val="D4131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73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-5" dirty="0"/>
                    </a:p>
                    <a:p>
                      <a:pPr marL="8255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solidFill>
                            <a:schemeClr val="tx1"/>
                          </a:solidFill>
                        </a:rPr>
                        <a:t>ОФД – оператор фискальных данных: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-5" dirty="0"/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spc="-5" dirty="0"/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" name="object 32"/>
          <p:cNvSpPr txBox="1"/>
          <p:nvPr/>
        </p:nvSpPr>
        <p:spPr>
          <a:xfrm>
            <a:off x="800649" y="829587"/>
            <a:ext cx="2291938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1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</a:t>
            </a:r>
          </a:p>
          <a:p>
            <a:pPr marL="12700" algn="ctr"/>
            <a:r>
              <a:rPr lang="ru-RU" sz="11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1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МТС</a:t>
            </a:r>
            <a:r>
              <a:rPr lang="ru-RU" sz="11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1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асса"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1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32"/>
          <p:cNvSpPr txBox="1"/>
          <p:nvPr/>
        </p:nvSpPr>
        <p:spPr>
          <a:xfrm>
            <a:off x="3510869" y="920624"/>
            <a:ext cx="229193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1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endParaRPr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32"/>
          <p:cNvSpPr txBox="1"/>
          <p:nvPr/>
        </p:nvSpPr>
        <p:spPr>
          <a:xfrm>
            <a:off x="6109856" y="920624"/>
            <a:ext cx="229193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1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ОФД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1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314996" y="1257209"/>
            <a:ext cx="1014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800" b="1" spc="-5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скидка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ru-RU" sz="8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при оплате на год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05438" y="1588189"/>
            <a:ext cx="84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800" b="1" spc="-5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скидка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8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при оплате на</a:t>
            </a:r>
          </a:p>
          <a:p>
            <a:pPr marL="12700"/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полгода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2410694" y="2148048"/>
            <a:ext cx="403761" cy="397646"/>
            <a:chOff x="4337050" y="4114976"/>
            <a:chExt cx="691515" cy="691515"/>
          </a:xfrm>
        </p:grpSpPr>
        <p:sp>
          <p:nvSpPr>
            <p:cNvPr id="120" name="object 39"/>
            <p:cNvSpPr/>
            <p:nvPr/>
          </p:nvSpPr>
          <p:spPr>
            <a:xfrm>
              <a:off x="4337050" y="4114976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5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85"/>
            <p:cNvSpPr/>
            <p:nvPr/>
          </p:nvSpPr>
          <p:spPr>
            <a:xfrm>
              <a:off x="4850532" y="4283859"/>
              <a:ext cx="57785" cy="405765"/>
            </a:xfrm>
            <a:custGeom>
              <a:avLst/>
              <a:gdLst/>
              <a:ahLst/>
              <a:cxnLst/>
              <a:rect l="l" t="t" r="r" b="b"/>
              <a:pathLst>
                <a:path w="57784" h="405764">
                  <a:moveTo>
                    <a:pt x="27318" y="0"/>
                  </a:moveTo>
                  <a:lnTo>
                    <a:pt x="502" y="33800"/>
                  </a:lnTo>
                  <a:lnTo>
                    <a:pt x="0" y="35318"/>
                  </a:lnTo>
                  <a:lnTo>
                    <a:pt x="0" y="376355"/>
                  </a:lnTo>
                  <a:lnTo>
                    <a:pt x="2269" y="387601"/>
                  </a:lnTo>
                  <a:lnTo>
                    <a:pt x="8460" y="396783"/>
                  </a:lnTo>
                  <a:lnTo>
                    <a:pt x="17643" y="402974"/>
                  </a:lnTo>
                  <a:lnTo>
                    <a:pt x="28889" y="405244"/>
                  </a:lnTo>
                  <a:lnTo>
                    <a:pt x="40135" y="402974"/>
                  </a:lnTo>
                  <a:lnTo>
                    <a:pt x="49317" y="396783"/>
                  </a:lnTo>
                  <a:lnTo>
                    <a:pt x="53348" y="390804"/>
                  </a:lnTo>
                  <a:lnTo>
                    <a:pt x="20910" y="390804"/>
                  </a:lnTo>
                  <a:lnTo>
                    <a:pt x="14439" y="384333"/>
                  </a:lnTo>
                  <a:lnTo>
                    <a:pt x="14439" y="361915"/>
                  </a:lnTo>
                  <a:lnTo>
                    <a:pt x="57778" y="361915"/>
                  </a:lnTo>
                  <a:lnTo>
                    <a:pt x="57778" y="347465"/>
                  </a:lnTo>
                  <a:lnTo>
                    <a:pt x="14439" y="347465"/>
                  </a:lnTo>
                  <a:lnTo>
                    <a:pt x="14439" y="333016"/>
                  </a:lnTo>
                  <a:lnTo>
                    <a:pt x="57778" y="333016"/>
                  </a:lnTo>
                  <a:lnTo>
                    <a:pt x="57778" y="318566"/>
                  </a:lnTo>
                  <a:lnTo>
                    <a:pt x="14439" y="318566"/>
                  </a:lnTo>
                  <a:lnTo>
                    <a:pt x="14439" y="58542"/>
                  </a:lnTo>
                  <a:lnTo>
                    <a:pt x="57778" y="58542"/>
                  </a:lnTo>
                  <a:lnTo>
                    <a:pt x="57778" y="44103"/>
                  </a:lnTo>
                  <a:lnTo>
                    <a:pt x="14439" y="44103"/>
                  </a:lnTo>
                  <a:lnTo>
                    <a:pt x="14439" y="39286"/>
                  </a:lnTo>
                  <a:lnTo>
                    <a:pt x="28889" y="20030"/>
                  </a:lnTo>
                  <a:lnTo>
                    <a:pt x="46949" y="20030"/>
                  </a:lnTo>
                  <a:lnTo>
                    <a:pt x="34669" y="3654"/>
                  </a:lnTo>
                  <a:lnTo>
                    <a:pt x="32040" y="460"/>
                  </a:lnTo>
                  <a:lnTo>
                    <a:pt x="27318" y="0"/>
                  </a:lnTo>
                  <a:close/>
                </a:path>
                <a:path w="57784" h="405764">
                  <a:moveTo>
                    <a:pt x="57778" y="361915"/>
                  </a:moveTo>
                  <a:lnTo>
                    <a:pt x="43328" y="361915"/>
                  </a:lnTo>
                  <a:lnTo>
                    <a:pt x="43328" y="384333"/>
                  </a:lnTo>
                  <a:lnTo>
                    <a:pt x="36867" y="390804"/>
                  </a:lnTo>
                  <a:lnTo>
                    <a:pt x="53348" y="390804"/>
                  </a:lnTo>
                  <a:lnTo>
                    <a:pt x="55508" y="387601"/>
                  </a:lnTo>
                  <a:lnTo>
                    <a:pt x="57778" y="376355"/>
                  </a:lnTo>
                  <a:lnTo>
                    <a:pt x="57778" y="361915"/>
                  </a:lnTo>
                  <a:close/>
                </a:path>
                <a:path w="57784" h="405764">
                  <a:moveTo>
                    <a:pt x="57778" y="333016"/>
                  </a:moveTo>
                  <a:lnTo>
                    <a:pt x="43328" y="333016"/>
                  </a:lnTo>
                  <a:lnTo>
                    <a:pt x="43328" y="347465"/>
                  </a:lnTo>
                  <a:lnTo>
                    <a:pt x="57778" y="347465"/>
                  </a:lnTo>
                  <a:lnTo>
                    <a:pt x="57778" y="333016"/>
                  </a:lnTo>
                  <a:close/>
                </a:path>
                <a:path w="57784" h="405764">
                  <a:moveTo>
                    <a:pt x="57778" y="58542"/>
                  </a:moveTo>
                  <a:lnTo>
                    <a:pt x="43328" y="58542"/>
                  </a:lnTo>
                  <a:lnTo>
                    <a:pt x="43328" y="318566"/>
                  </a:lnTo>
                  <a:lnTo>
                    <a:pt x="57778" y="318566"/>
                  </a:lnTo>
                  <a:lnTo>
                    <a:pt x="57778" y="58542"/>
                  </a:lnTo>
                  <a:close/>
                </a:path>
                <a:path w="57784" h="405764">
                  <a:moveTo>
                    <a:pt x="46949" y="20030"/>
                  </a:moveTo>
                  <a:lnTo>
                    <a:pt x="28889" y="20030"/>
                  </a:lnTo>
                  <a:lnTo>
                    <a:pt x="43328" y="39286"/>
                  </a:lnTo>
                  <a:lnTo>
                    <a:pt x="43328" y="44103"/>
                  </a:lnTo>
                  <a:lnTo>
                    <a:pt x="57778" y="44103"/>
                  </a:lnTo>
                  <a:lnTo>
                    <a:pt x="57778" y="35318"/>
                  </a:lnTo>
                  <a:lnTo>
                    <a:pt x="57275" y="33800"/>
                  </a:lnTo>
                  <a:lnTo>
                    <a:pt x="46949" y="2003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86"/>
            <p:cNvSpPr/>
            <p:nvPr/>
          </p:nvSpPr>
          <p:spPr>
            <a:xfrm>
              <a:off x="4474934" y="4255730"/>
              <a:ext cx="361315" cy="433705"/>
            </a:xfrm>
            <a:custGeom>
              <a:avLst/>
              <a:gdLst/>
              <a:ahLst/>
              <a:cxnLst/>
              <a:rect l="l" t="t" r="r" b="b"/>
              <a:pathLst>
                <a:path w="361315" h="433705">
                  <a:moveTo>
                    <a:pt x="357936" y="0"/>
                  </a:moveTo>
                  <a:lnTo>
                    <a:pt x="32124" y="0"/>
                  </a:lnTo>
                  <a:lnTo>
                    <a:pt x="28889" y="3235"/>
                  </a:lnTo>
                  <a:lnTo>
                    <a:pt x="28889" y="130739"/>
                  </a:lnTo>
                  <a:lnTo>
                    <a:pt x="17292" y="135315"/>
                  </a:lnTo>
                  <a:lnTo>
                    <a:pt x="8154" y="143299"/>
                  </a:lnTo>
                  <a:lnTo>
                    <a:pt x="2160" y="153851"/>
                  </a:lnTo>
                  <a:lnTo>
                    <a:pt x="0" y="166131"/>
                  </a:lnTo>
                  <a:lnTo>
                    <a:pt x="0" y="397265"/>
                  </a:lnTo>
                  <a:lnTo>
                    <a:pt x="2848" y="411316"/>
                  </a:lnTo>
                  <a:lnTo>
                    <a:pt x="10588" y="422790"/>
                  </a:lnTo>
                  <a:lnTo>
                    <a:pt x="22063" y="430531"/>
                  </a:lnTo>
                  <a:lnTo>
                    <a:pt x="36114" y="433379"/>
                  </a:lnTo>
                  <a:lnTo>
                    <a:pt x="298053" y="433379"/>
                  </a:lnTo>
                  <a:lnTo>
                    <a:pt x="299886" y="432615"/>
                  </a:lnTo>
                  <a:lnTo>
                    <a:pt x="313571" y="418929"/>
                  </a:lnTo>
                  <a:lnTo>
                    <a:pt x="36114" y="418929"/>
                  </a:lnTo>
                  <a:lnTo>
                    <a:pt x="27679" y="417227"/>
                  </a:lnTo>
                  <a:lnTo>
                    <a:pt x="20793" y="412585"/>
                  </a:lnTo>
                  <a:lnTo>
                    <a:pt x="16151" y="405699"/>
                  </a:lnTo>
                  <a:lnTo>
                    <a:pt x="14449" y="397265"/>
                  </a:lnTo>
                  <a:lnTo>
                    <a:pt x="14449" y="166131"/>
                  </a:lnTo>
                  <a:lnTo>
                    <a:pt x="16151" y="157695"/>
                  </a:lnTo>
                  <a:lnTo>
                    <a:pt x="20793" y="150805"/>
                  </a:lnTo>
                  <a:lnTo>
                    <a:pt x="27679" y="146159"/>
                  </a:lnTo>
                  <a:lnTo>
                    <a:pt x="36114" y="144456"/>
                  </a:lnTo>
                  <a:lnTo>
                    <a:pt x="223640" y="144456"/>
                  </a:lnTo>
                  <a:lnTo>
                    <a:pt x="222984" y="143299"/>
                  </a:lnTo>
                  <a:lnTo>
                    <a:pt x="213846" y="135315"/>
                  </a:lnTo>
                  <a:lnTo>
                    <a:pt x="202245" y="130739"/>
                  </a:lnTo>
                  <a:lnTo>
                    <a:pt x="202245" y="130016"/>
                  </a:lnTo>
                  <a:lnTo>
                    <a:pt x="43338" y="130016"/>
                  </a:lnTo>
                  <a:lnTo>
                    <a:pt x="43338" y="14449"/>
                  </a:lnTo>
                  <a:lnTo>
                    <a:pt x="361172" y="14449"/>
                  </a:lnTo>
                  <a:lnTo>
                    <a:pt x="361172" y="3235"/>
                  </a:lnTo>
                  <a:lnTo>
                    <a:pt x="357936" y="0"/>
                  </a:lnTo>
                  <a:close/>
                </a:path>
                <a:path w="361315" h="433705">
                  <a:moveTo>
                    <a:pt x="223640" y="144456"/>
                  </a:moveTo>
                  <a:lnTo>
                    <a:pt x="195020" y="144456"/>
                  </a:lnTo>
                  <a:lnTo>
                    <a:pt x="203456" y="146159"/>
                  </a:lnTo>
                  <a:lnTo>
                    <a:pt x="210345" y="150805"/>
                  </a:lnTo>
                  <a:lnTo>
                    <a:pt x="214991" y="157695"/>
                  </a:lnTo>
                  <a:lnTo>
                    <a:pt x="216694" y="166131"/>
                  </a:lnTo>
                  <a:lnTo>
                    <a:pt x="216694" y="397265"/>
                  </a:lnTo>
                  <a:lnTo>
                    <a:pt x="214991" y="405699"/>
                  </a:lnTo>
                  <a:lnTo>
                    <a:pt x="210345" y="412585"/>
                  </a:lnTo>
                  <a:lnTo>
                    <a:pt x="203456" y="417227"/>
                  </a:lnTo>
                  <a:lnTo>
                    <a:pt x="195020" y="418929"/>
                  </a:lnTo>
                  <a:lnTo>
                    <a:pt x="223720" y="418929"/>
                  </a:lnTo>
                  <a:lnTo>
                    <a:pt x="228506" y="412720"/>
                  </a:lnTo>
                  <a:lnTo>
                    <a:pt x="231113" y="405097"/>
                  </a:lnTo>
                  <a:lnTo>
                    <a:pt x="231134" y="202245"/>
                  </a:lnTo>
                  <a:lnTo>
                    <a:pt x="329026" y="202245"/>
                  </a:lnTo>
                  <a:lnTo>
                    <a:pt x="332251" y="199009"/>
                  </a:lnTo>
                  <a:lnTo>
                    <a:pt x="332251" y="187795"/>
                  </a:lnTo>
                  <a:lnTo>
                    <a:pt x="231134" y="187795"/>
                  </a:lnTo>
                  <a:lnTo>
                    <a:pt x="231134" y="166131"/>
                  </a:lnTo>
                  <a:lnTo>
                    <a:pt x="228974" y="153851"/>
                  </a:lnTo>
                  <a:lnTo>
                    <a:pt x="223640" y="144456"/>
                  </a:lnTo>
                  <a:close/>
                </a:path>
                <a:path w="361315" h="433705">
                  <a:moveTo>
                    <a:pt x="361172" y="14449"/>
                  </a:moveTo>
                  <a:lnTo>
                    <a:pt x="346701" y="14449"/>
                  </a:lnTo>
                  <a:lnTo>
                    <a:pt x="346701" y="361151"/>
                  </a:lnTo>
                  <a:lnTo>
                    <a:pt x="292158" y="361151"/>
                  </a:lnTo>
                  <a:lnTo>
                    <a:pt x="288923" y="364386"/>
                  </a:lnTo>
                  <a:lnTo>
                    <a:pt x="288923" y="418929"/>
                  </a:lnTo>
                  <a:lnTo>
                    <a:pt x="313571" y="418929"/>
                  </a:lnTo>
                  <a:lnTo>
                    <a:pt x="323780" y="408720"/>
                  </a:lnTo>
                  <a:lnTo>
                    <a:pt x="303362" y="408720"/>
                  </a:lnTo>
                  <a:lnTo>
                    <a:pt x="303362" y="375601"/>
                  </a:lnTo>
                  <a:lnTo>
                    <a:pt x="356900" y="375601"/>
                  </a:lnTo>
                  <a:lnTo>
                    <a:pt x="359633" y="372868"/>
                  </a:lnTo>
                  <a:lnTo>
                    <a:pt x="361172" y="368522"/>
                  </a:lnTo>
                  <a:lnTo>
                    <a:pt x="361172" y="14449"/>
                  </a:lnTo>
                  <a:close/>
                </a:path>
                <a:path w="361315" h="433705">
                  <a:moveTo>
                    <a:pt x="356900" y="375601"/>
                  </a:moveTo>
                  <a:lnTo>
                    <a:pt x="336481" y="375601"/>
                  </a:lnTo>
                  <a:lnTo>
                    <a:pt x="303362" y="408720"/>
                  </a:lnTo>
                  <a:lnTo>
                    <a:pt x="323780" y="408720"/>
                  </a:lnTo>
                  <a:lnTo>
                    <a:pt x="356900" y="375601"/>
                  </a:lnTo>
                  <a:close/>
                </a:path>
                <a:path w="361315" h="433705">
                  <a:moveTo>
                    <a:pt x="267248" y="86677"/>
                  </a:moveTo>
                  <a:lnTo>
                    <a:pt x="252798" y="86677"/>
                  </a:lnTo>
                  <a:lnTo>
                    <a:pt x="252798" y="187795"/>
                  </a:lnTo>
                  <a:lnTo>
                    <a:pt x="267248" y="187795"/>
                  </a:lnTo>
                  <a:lnTo>
                    <a:pt x="267248" y="86677"/>
                  </a:lnTo>
                  <a:close/>
                </a:path>
                <a:path w="361315" h="433705">
                  <a:moveTo>
                    <a:pt x="332251" y="86677"/>
                  </a:moveTo>
                  <a:lnTo>
                    <a:pt x="317812" y="86677"/>
                  </a:lnTo>
                  <a:lnTo>
                    <a:pt x="317812" y="187795"/>
                  </a:lnTo>
                  <a:lnTo>
                    <a:pt x="332251" y="187795"/>
                  </a:lnTo>
                  <a:lnTo>
                    <a:pt x="332251" y="86677"/>
                  </a:lnTo>
                  <a:close/>
                </a:path>
                <a:path w="361315" h="433705">
                  <a:moveTo>
                    <a:pt x="329026" y="28889"/>
                  </a:moveTo>
                  <a:lnTo>
                    <a:pt x="61013" y="28889"/>
                  </a:lnTo>
                  <a:lnTo>
                    <a:pt x="57778" y="32124"/>
                  </a:lnTo>
                  <a:lnTo>
                    <a:pt x="57778" y="130016"/>
                  </a:lnTo>
                  <a:lnTo>
                    <a:pt x="72228" y="130016"/>
                  </a:lnTo>
                  <a:lnTo>
                    <a:pt x="72228" y="86677"/>
                  </a:lnTo>
                  <a:lnTo>
                    <a:pt x="332251" y="86677"/>
                  </a:lnTo>
                  <a:lnTo>
                    <a:pt x="332251" y="72228"/>
                  </a:lnTo>
                  <a:lnTo>
                    <a:pt x="72228" y="72228"/>
                  </a:lnTo>
                  <a:lnTo>
                    <a:pt x="72228" y="43338"/>
                  </a:lnTo>
                  <a:lnTo>
                    <a:pt x="332251" y="43338"/>
                  </a:lnTo>
                  <a:lnTo>
                    <a:pt x="332251" y="32124"/>
                  </a:lnTo>
                  <a:lnTo>
                    <a:pt x="329026" y="28889"/>
                  </a:lnTo>
                  <a:close/>
                </a:path>
                <a:path w="361315" h="433705">
                  <a:moveTo>
                    <a:pt x="137241" y="86677"/>
                  </a:moveTo>
                  <a:lnTo>
                    <a:pt x="122792" y="86677"/>
                  </a:lnTo>
                  <a:lnTo>
                    <a:pt x="122792" y="130016"/>
                  </a:lnTo>
                  <a:lnTo>
                    <a:pt x="137241" y="130016"/>
                  </a:lnTo>
                  <a:lnTo>
                    <a:pt x="137241" y="86677"/>
                  </a:lnTo>
                  <a:close/>
                </a:path>
                <a:path w="361315" h="433705">
                  <a:moveTo>
                    <a:pt x="202245" y="86677"/>
                  </a:moveTo>
                  <a:lnTo>
                    <a:pt x="187805" y="86677"/>
                  </a:lnTo>
                  <a:lnTo>
                    <a:pt x="187805" y="130016"/>
                  </a:lnTo>
                  <a:lnTo>
                    <a:pt x="202245" y="130016"/>
                  </a:lnTo>
                  <a:lnTo>
                    <a:pt x="202245" y="86677"/>
                  </a:lnTo>
                  <a:close/>
                </a:path>
                <a:path w="361315" h="433705">
                  <a:moveTo>
                    <a:pt x="137231" y="43338"/>
                  </a:moveTo>
                  <a:lnTo>
                    <a:pt x="122792" y="43338"/>
                  </a:lnTo>
                  <a:lnTo>
                    <a:pt x="122792" y="72228"/>
                  </a:lnTo>
                  <a:lnTo>
                    <a:pt x="137231" y="72228"/>
                  </a:lnTo>
                  <a:lnTo>
                    <a:pt x="137231" y="43338"/>
                  </a:lnTo>
                  <a:close/>
                </a:path>
                <a:path w="361315" h="433705">
                  <a:moveTo>
                    <a:pt x="202234" y="43338"/>
                  </a:moveTo>
                  <a:lnTo>
                    <a:pt x="187795" y="43338"/>
                  </a:lnTo>
                  <a:lnTo>
                    <a:pt x="187795" y="72228"/>
                  </a:lnTo>
                  <a:lnTo>
                    <a:pt x="202234" y="72228"/>
                  </a:lnTo>
                  <a:lnTo>
                    <a:pt x="202234" y="43338"/>
                  </a:lnTo>
                  <a:close/>
                </a:path>
                <a:path w="361315" h="433705">
                  <a:moveTo>
                    <a:pt x="267248" y="43338"/>
                  </a:moveTo>
                  <a:lnTo>
                    <a:pt x="252798" y="43338"/>
                  </a:lnTo>
                  <a:lnTo>
                    <a:pt x="252798" y="72228"/>
                  </a:lnTo>
                  <a:lnTo>
                    <a:pt x="267248" y="72228"/>
                  </a:lnTo>
                  <a:lnTo>
                    <a:pt x="267248" y="43338"/>
                  </a:lnTo>
                  <a:close/>
                </a:path>
                <a:path w="361315" h="433705">
                  <a:moveTo>
                    <a:pt x="332251" y="43338"/>
                  </a:moveTo>
                  <a:lnTo>
                    <a:pt x="317812" y="43338"/>
                  </a:lnTo>
                  <a:lnTo>
                    <a:pt x="317812" y="72228"/>
                  </a:lnTo>
                  <a:lnTo>
                    <a:pt x="332251" y="72228"/>
                  </a:lnTo>
                  <a:lnTo>
                    <a:pt x="332251" y="4333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87"/>
            <p:cNvSpPr/>
            <p:nvPr/>
          </p:nvSpPr>
          <p:spPr>
            <a:xfrm>
              <a:off x="4503834" y="4421854"/>
              <a:ext cx="173355" cy="57785"/>
            </a:xfrm>
            <a:custGeom>
              <a:avLst/>
              <a:gdLst/>
              <a:ahLst/>
              <a:cxnLst/>
              <a:rect l="l" t="t" r="r" b="b"/>
              <a:pathLst>
                <a:path w="173354" h="57785">
                  <a:moveTo>
                    <a:pt x="170110" y="0"/>
                  </a:moveTo>
                  <a:lnTo>
                    <a:pt x="3225" y="0"/>
                  </a:lnTo>
                  <a:lnTo>
                    <a:pt x="0" y="3245"/>
                  </a:lnTo>
                  <a:lnTo>
                    <a:pt x="0" y="54553"/>
                  </a:lnTo>
                  <a:lnTo>
                    <a:pt x="3225" y="57788"/>
                  </a:lnTo>
                  <a:lnTo>
                    <a:pt x="170110" y="57788"/>
                  </a:lnTo>
                  <a:lnTo>
                    <a:pt x="173345" y="54553"/>
                  </a:lnTo>
                  <a:lnTo>
                    <a:pt x="173345" y="43338"/>
                  </a:lnTo>
                  <a:lnTo>
                    <a:pt x="14439" y="43338"/>
                  </a:lnTo>
                  <a:lnTo>
                    <a:pt x="14439" y="14449"/>
                  </a:lnTo>
                  <a:lnTo>
                    <a:pt x="173345" y="14449"/>
                  </a:lnTo>
                  <a:lnTo>
                    <a:pt x="173345" y="3245"/>
                  </a:lnTo>
                  <a:lnTo>
                    <a:pt x="170110" y="0"/>
                  </a:lnTo>
                  <a:close/>
                </a:path>
                <a:path w="173354" h="57785">
                  <a:moveTo>
                    <a:pt x="173345" y="14449"/>
                  </a:moveTo>
                  <a:lnTo>
                    <a:pt x="158895" y="14449"/>
                  </a:lnTo>
                  <a:lnTo>
                    <a:pt x="158895" y="43338"/>
                  </a:lnTo>
                  <a:lnTo>
                    <a:pt x="173345" y="43338"/>
                  </a:lnTo>
                  <a:lnTo>
                    <a:pt x="173345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88"/>
            <p:cNvSpPr/>
            <p:nvPr/>
          </p:nvSpPr>
          <p:spPr>
            <a:xfrm>
              <a:off x="4626613" y="4551869"/>
              <a:ext cx="57785" cy="101600"/>
            </a:xfrm>
            <a:custGeom>
              <a:avLst/>
              <a:gdLst/>
              <a:ahLst/>
              <a:cxnLst/>
              <a:rect l="l" t="t" r="r" b="b"/>
              <a:pathLst>
                <a:path w="57784" h="101600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97892"/>
                  </a:lnTo>
                  <a:lnTo>
                    <a:pt x="3235" y="101127"/>
                  </a:lnTo>
                  <a:lnTo>
                    <a:pt x="54553" y="101127"/>
                  </a:lnTo>
                  <a:lnTo>
                    <a:pt x="57788" y="97892"/>
                  </a:lnTo>
                  <a:lnTo>
                    <a:pt x="57788" y="86677"/>
                  </a:lnTo>
                  <a:lnTo>
                    <a:pt x="14449" y="86677"/>
                  </a:lnTo>
                  <a:lnTo>
                    <a:pt x="14449" y="14449"/>
                  </a:lnTo>
                  <a:lnTo>
                    <a:pt x="57788" y="14449"/>
                  </a:lnTo>
                  <a:lnTo>
                    <a:pt x="57788" y="3235"/>
                  </a:lnTo>
                  <a:lnTo>
                    <a:pt x="54553" y="0"/>
                  </a:lnTo>
                  <a:close/>
                </a:path>
                <a:path w="57784" h="101600">
                  <a:moveTo>
                    <a:pt x="57788" y="14449"/>
                  </a:moveTo>
                  <a:lnTo>
                    <a:pt x="43338" y="14449"/>
                  </a:lnTo>
                  <a:lnTo>
                    <a:pt x="43338" y="86677"/>
                  </a:lnTo>
                  <a:lnTo>
                    <a:pt x="57788" y="86677"/>
                  </a:lnTo>
                  <a:lnTo>
                    <a:pt x="5778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89"/>
            <p:cNvSpPr/>
            <p:nvPr/>
          </p:nvSpPr>
          <p:spPr>
            <a:xfrm>
              <a:off x="4626613" y="4494090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88" y="40103"/>
                  </a:lnTo>
                  <a:lnTo>
                    <a:pt x="5778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88" y="14449"/>
                  </a:lnTo>
                  <a:lnTo>
                    <a:pt x="5778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8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88" y="28889"/>
                  </a:lnTo>
                  <a:lnTo>
                    <a:pt x="5778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90"/>
            <p:cNvSpPr/>
            <p:nvPr/>
          </p:nvSpPr>
          <p:spPr>
            <a:xfrm>
              <a:off x="4561609" y="4551869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78" y="40103"/>
                  </a:lnTo>
                  <a:lnTo>
                    <a:pt x="5777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78" y="14449"/>
                  </a:lnTo>
                  <a:lnTo>
                    <a:pt x="5777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7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78" y="28889"/>
                  </a:lnTo>
                  <a:lnTo>
                    <a:pt x="5777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91"/>
            <p:cNvSpPr/>
            <p:nvPr/>
          </p:nvSpPr>
          <p:spPr>
            <a:xfrm>
              <a:off x="4561609" y="4494090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78" y="40103"/>
                  </a:lnTo>
                  <a:lnTo>
                    <a:pt x="5777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78" y="14449"/>
                  </a:lnTo>
                  <a:lnTo>
                    <a:pt x="5777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7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78" y="28889"/>
                  </a:lnTo>
                  <a:lnTo>
                    <a:pt x="5777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92"/>
            <p:cNvSpPr/>
            <p:nvPr/>
          </p:nvSpPr>
          <p:spPr>
            <a:xfrm>
              <a:off x="4496600" y="4551869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88" y="40103"/>
                  </a:lnTo>
                  <a:lnTo>
                    <a:pt x="5778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88" y="14449"/>
                  </a:lnTo>
                  <a:lnTo>
                    <a:pt x="5778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8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88" y="28889"/>
                  </a:lnTo>
                  <a:lnTo>
                    <a:pt x="5778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93"/>
            <p:cNvSpPr/>
            <p:nvPr/>
          </p:nvSpPr>
          <p:spPr>
            <a:xfrm>
              <a:off x="4496600" y="4494090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88" y="40103"/>
                  </a:lnTo>
                  <a:lnTo>
                    <a:pt x="5778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88" y="14449"/>
                  </a:lnTo>
                  <a:lnTo>
                    <a:pt x="5778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8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88" y="28889"/>
                  </a:lnTo>
                  <a:lnTo>
                    <a:pt x="5778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94"/>
            <p:cNvSpPr/>
            <p:nvPr/>
          </p:nvSpPr>
          <p:spPr>
            <a:xfrm>
              <a:off x="4561609" y="4609654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78" y="40103"/>
                  </a:lnTo>
                  <a:lnTo>
                    <a:pt x="5777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78" y="14449"/>
                  </a:lnTo>
                  <a:lnTo>
                    <a:pt x="5777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7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78" y="28889"/>
                  </a:lnTo>
                  <a:lnTo>
                    <a:pt x="5777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95"/>
            <p:cNvSpPr/>
            <p:nvPr/>
          </p:nvSpPr>
          <p:spPr>
            <a:xfrm>
              <a:off x="4496600" y="4609654"/>
              <a:ext cx="57785" cy="43815"/>
            </a:xfrm>
            <a:custGeom>
              <a:avLst/>
              <a:gdLst/>
              <a:ahLst/>
              <a:cxnLst/>
              <a:rect l="l" t="t" r="r" b="b"/>
              <a:pathLst>
                <a:path w="57784" h="43814">
                  <a:moveTo>
                    <a:pt x="54553" y="0"/>
                  </a:moveTo>
                  <a:lnTo>
                    <a:pt x="3235" y="0"/>
                  </a:lnTo>
                  <a:lnTo>
                    <a:pt x="0" y="3235"/>
                  </a:lnTo>
                  <a:lnTo>
                    <a:pt x="0" y="40103"/>
                  </a:lnTo>
                  <a:lnTo>
                    <a:pt x="3235" y="43338"/>
                  </a:lnTo>
                  <a:lnTo>
                    <a:pt x="54553" y="43338"/>
                  </a:lnTo>
                  <a:lnTo>
                    <a:pt x="57788" y="40103"/>
                  </a:lnTo>
                  <a:lnTo>
                    <a:pt x="57788" y="28889"/>
                  </a:lnTo>
                  <a:lnTo>
                    <a:pt x="14449" y="28889"/>
                  </a:lnTo>
                  <a:lnTo>
                    <a:pt x="14449" y="14449"/>
                  </a:lnTo>
                  <a:lnTo>
                    <a:pt x="57788" y="14449"/>
                  </a:lnTo>
                  <a:lnTo>
                    <a:pt x="57788" y="3235"/>
                  </a:lnTo>
                  <a:lnTo>
                    <a:pt x="54553" y="0"/>
                  </a:lnTo>
                  <a:close/>
                </a:path>
                <a:path w="57784" h="43814">
                  <a:moveTo>
                    <a:pt x="57788" y="14449"/>
                  </a:moveTo>
                  <a:lnTo>
                    <a:pt x="43338" y="14449"/>
                  </a:lnTo>
                  <a:lnTo>
                    <a:pt x="43338" y="28889"/>
                  </a:lnTo>
                  <a:lnTo>
                    <a:pt x="57788" y="28889"/>
                  </a:lnTo>
                  <a:lnTo>
                    <a:pt x="57788" y="1444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964470" y="2159523"/>
            <a:ext cx="389323" cy="389323"/>
            <a:chOff x="1593850" y="4090825"/>
            <a:chExt cx="691515" cy="691515"/>
          </a:xfrm>
        </p:grpSpPr>
        <p:sp>
          <p:nvSpPr>
            <p:cNvPr id="133" name="object 38"/>
            <p:cNvSpPr/>
            <p:nvPr/>
          </p:nvSpPr>
          <p:spPr>
            <a:xfrm>
              <a:off x="1593850" y="409082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96"/>
            <p:cNvSpPr/>
            <p:nvPr/>
          </p:nvSpPr>
          <p:spPr>
            <a:xfrm>
              <a:off x="1744926" y="4207991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315330" y="400123"/>
                  </a:moveTo>
                  <a:lnTo>
                    <a:pt x="90091" y="400123"/>
                  </a:lnTo>
                  <a:lnTo>
                    <a:pt x="87442" y="402773"/>
                  </a:lnTo>
                  <a:lnTo>
                    <a:pt x="87442" y="434573"/>
                  </a:lnTo>
                  <a:lnTo>
                    <a:pt x="90091" y="437222"/>
                  </a:lnTo>
                  <a:lnTo>
                    <a:pt x="315330" y="437222"/>
                  </a:lnTo>
                  <a:lnTo>
                    <a:pt x="317979" y="434573"/>
                  </a:lnTo>
                  <a:lnTo>
                    <a:pt x="317979" y="423966"/>
                  </a:lnTo>
                  <a:lnTo>
                    <a:pt x="100698" y="423966"/>
                  </a:lnTo>
                  <a:lnTo>
                    <a:pt x="100698" y="413369"/>
                  </a:lnTo>
                  <a:lnTo>
                    <a:pt x="317979" y="413369"/>
                  </a:lnTo>
                  <a:lnTo>
                    <a:pt x="317979" y="402773"/>
                  </a:lnTo>
                  <a:lnTo>
                    <a:pt x="315330" y="400123"/>
                  </a:lnTo>
                  <a:close/>
                </a:path>
                <a:path w="437514" h="437514">
                  <a:moveTo>
                    <a:pt x="317979" y="413369"/>
                  </a:moveTo>
                  <a:lnTo>
                    <a:pt x="304734" y="413369"/>
                  </a:lnTo>
                  <a:lnTo>
                    <a:pt x="304734" y="423966"/>
                  </a:lnTo>
                  <a:lnTo>
                    <a:pt x="317979" y="423966"/>
                  </a:lnTo>
                  <a:lnTo>
                    <a:pt x="317979" y="413369"/>
                  </a:lnTo>
                  <a:close/>
                </a:path>
                <a:path w="437514" h="437514">
                  <a:moveTo>
                    <a:pt x="155670" y="372292"/>
                  </a:moveTo>
                  <a:lnTo>
                    <a:pt x="141765" y="372292"/>
                  </a:lnTo>
                  <a:lnTo>
                    <a:pt x="133147" y="400123"/>
                  </a:lnTo>
                  <a:lnTo>
                    <a:pt x="147063" y="400123"/>
                  </a:lnTo>
                  <a:lnTo>
                    <a:pt x="155670" y="372292"/>
                  </a:lnTo>
                  <a:close/>
                </a:path>
                <a:path w="437514" h="437514">
                  <a:moveTo>
                    <a:pt x="263656" y="372292"/>
                  </a:moveTo>
                  <a:lnTo>
                    <a:pt x="249081" y="372292"/>
                  </a:lnTo>
                  <a:lnTo>
                    <a:pt x="257688" y="400123"/>
                  </a:lnTo>
                  <a:lnTo>
                    <a:pt x="272274" y="400123"/>
                  </a:lnTo>
                  <a:lnTo>
                    <a:pt x="263656" y="372292"/>
                  </a:lnTo>
                  <a:close/>
                </a:path>
                <a:path w="437514" h="437514">
                  <a:moveTo>
                    <a:pt x="337853" y="0"/>
                  </a:moveTo>
                  <a:lnTo>
                    <a:pt x="312897" y="3208"/>
                  </a:lnTo>
                  <a:lnTo>
                    <a:pt x="290239" y="12254"/>
                  </a:lnTo>
                  <a:lnTo>
                    <a:pt x="270688" y="26270"/>
                  </a:lnTo>
                  <a:lnTo>
                    <a:pt x="255049" y="44386"/>
                  </a:lnTo>
                  <a:lnTo>
                    <a:pt x="2649" y="44386"/>
                  </a:lnTo>
                  <a:lnTo>
                    <a:pt x="0" y="47035"/>
                  </a:lnTo>
                  <a:lnTo>
                    <a:pt x="0" y="369653"/>
                  </a:lnTo>
                  <a:lnTo>
                    <a:pt x="2649" y="372292"/>
                  </a:lnTo>
                  <a:lnTo>
                    <a:pt x="402773" y="372292"/>
                  </a:lnTo>
                  <a:lnTo>
                    <a:pt x="405422" y="369653"/>
                  </a:lnTo>
                  <a:lnTo>
                    <a:pt x="405422" y="359057"/>
                  </a:lnTo>
                  <a:lnTo>
                    <a:pt x="13245" y="359057"/>
                  </a:lnTo>
                  <a:lnTo>
                    <a:pt x="13245" y="297446"/>
                  </a:lnTo>
                  <a:lnTo>
                    <a:pt x="405422" y="297446"/>
                  </a:lnTo>
                  <a:lnTo>
                    <a:pt x="405422" y="284190"/>
                  </a:lnTo>
                  <a:lnTo>
                    <a:pt x="13245" y="284190"/>
                  </a:lnTo>
                  <a:lnTo>
                    <a:pt x="13245" y="57631"/>
                  </a:lnTo>
                  <a:lnTo>
                    <a:pt x="264299" y="57631"/>
                  </a:lnTo>
                  <a:lnTo>
                    <a:pt x="276906" y="38751"/>
                  </a:lnTo>
                  <a:lnTo>
                    <a:pt x="304275" y="20098"/>
                  </a:lnTo>
                  <a:lnTo>
                    <a:pt x="337853" y="13245"/>
                  </a:lnTo>
                  <a:lnTo>
                    <a:pt x="384432" y="13245"/>
                  </a:lnTo>
                  <a:lnTo>
                    <a:pt x="376575" y="7897"/>
                  </a:lnTo>
                  <a:lnTo>
                    <a:pt x="337853" y="0"/>
                  </a:lnTo>
                  <a:close/>
                </a:path>
                <a:path w="437514" h="437514">
                  <a:moveTo>
                    <a:pt x="405422" y="297446"/>
                  </a:moveTo>
                  <a:lnTo>
                    <a:pt x="392166" y="297446"/>
                  </a:lnTo>
                  <a:lnTo>
                    <a:pt x="392166" y="359057"/>
                  </a:lnTo>
                  <a:lnTo>
                    <a:pt x="405422" y="359057"/>
                  </a:lnTo>
                  <a:lnTo>
                    <a:pt x="405422" y="297446"/>
                  </a:lnTo>
                  <a:close/>
                </a:path>
                <a:path w="437514" h="437514">
                  <a:moveTo>
                    <a:pt x="405422" y="183502"/>
                  </a:moveTo>
                  <a:lnTo>
                    <a:pt x="392176" y="183502"/>
                  </a:lnTo>
                  <a:lnTo>
                    <a:pt x="392176" y="284190"/>
                  </a:lnTo>
                  <a:lnTo>
                    <a:pt x="405422" y="284190"/>
                  </a:lnTo>
                  <a:lnTo>
                    <a:pt x="405422" y="183502"/>
                  </a:lnTo>
                  <a:close/>
                </a:path>
                <a:path w="437514" h="437514">
                  <a:moveTo>
                    <a:pt x="264299" y="57631"/>
                  </a:moveTo>
                  <a:lnTo>
                    <a:pt x="247762" y="57631"/>
                  </a:lnTo>
                  <a:lnTo>
                    <a:pt x="243794" y="67423"/>
                  </a:lnTo>
                  <a:lnTo>
                    <a:pt x="240885" y="77836"/>
                  </a:lnTo>
                  <a:lnTo>
                    <a:pt x="239095" y="88746"/>
                  </a:lnTo>
                  <a:lnTo>
                    <a:pt x="238484" y="100028"/>
                  </a:lnTo>
                  <a:lnTo>
                    <a:pt x="246279" y="138853"/>
                  </a:lnTo>
                  <a:lnTo>
                    <a:pt x="267550" y="170661"/>
                  </a:lnTo>
                  <a:lnTo>
                    <a:pt x="299131" y="192159"/>
                  </a:lnTo>
                  <a:lnTo>
                    <a:pt x="337853" y="200056"/>
                  </a:lnTo>
                  <a:lnTo>
                    <a:pt x="352489" y="198960"/>
                  </a:lnTo>
                  <a:lnTo>
                    <a:pt x="366503" y="195753"/>
                  </a:lnTo>
                  <a:lnTo>
                    <a:pt x="379773" y="190559"/>
                  </a:lnTo>
                  <a:lnTo>
                    <a:pt x="386361" y="186811"/>
                  </a:lnTo>
                  <a:lnTo>
                    <a:pt x="337853" y="186811"/>
                  </a:lnTo>
                  <a:lnTo>
                    <a:pt x="304275" y="179958"/>
                  </a:lnTo>
                  <a:lnTo>
                    <a:pt x="276906" y="161305"/>
                  </a:lnTo>
                  <a:lnTo>
                    <a:pt x="258480" y="133709"/>
                  </a:lnTo>
                  <a:lnTo>
                    <a:pt x="251730" y="100028"/>
                  </a:lnTo>
                  <a:lnTo>
                    <a:pt x="258480" y="66347"/>
                  </a:lnTo>
                  <a:lnTo>
                    <a:pt x="264299" y="57631"/>
                  </a:lnTo>
                  <a:close/>
                </a:path>
                <a:path w="437514" h="437514">
                  <a:moveTo>
                    <a:pt x="384432" y="13245"/>
                  </a:moveTo>
                  <a:lnTo>
                    <a:pt x="337853" y="13245"/>
                  </a:lnTo>
                  <a:lnTo>
                    <a:pt x="371429" y="20098"/>
                  </a:lnTo>
                  <a:lnTo>
                    <a:pt x="398795" y="38751"/>
                  </a:lnTo>
                  <a:lnTo>
                    <a:pt x="417218" y="66347"/>
                  </a:lnTo>
                  <a:lnTo>
                    <a:pt x="423966" y="100028"/>
                  </a:lnTo>
                  <a:lnTo>
                    <a:pt x="417218" y="133709"/>
                  </a:lnTo>
                  <a:lnTo>
                    <a:pt x="398795" y="161305"/>
                  </a:lnTo>
                  <a:lnTo>
                    <a:pt x="371429" y="179958"/>
                  </a:lnTo>
                  <a:lnTo>
                    <a:pt x="337853" y="186811"/>
                  </a:lnTo>
                  <a:lnTo>
                    <a:pt x="386361" y="186811"/>
                  </a:lnTo>
                  <a:lnTo>
                    <a:pt x="392176" y="183502"/>
                  </a:lnTo>
                  <a:lnTo>
                    <a:pt x="405422" y="183502"/>
                  </a:lnTo>
                  <a:lnTo>
                    <a:pt x="405422" y="173554"/>
                  </a:lnTo>
                  <a:lnTo>
                    <a:pt x="418496" y="158342"/>
                  </a:lnTo>
                  <a:lnTo>
                    <a:pt x="428527" y="140769"/>
                  </a:lnTo>
                  <a:lnTo>
                    <a:pt x="434955" y="121207"/>
                  </a:lnTo>
                  <a:lnTo>
                    <a:pt x="437222" y="100028"/>
                  </a:lnTo>
                  <a:lnTo>
                    <a:pt x="429427" y="61203"/>
                  </a:lnTo>
                  <a:lnTo>
                    <a:pt x="408156" y="29395"/>
                  </a:lnTo>
                  <a:lnTo>
                    <a:pt x="384432" y="1324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97"/>
            <p:cNvSpPr/>
            <p:nvPr/>
          </p:nvSpPr>
          <p:spPr>
            <a:xfrm>
              <a:off x="1927764" y="4515371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873" y="0"/>
                  </a:moveTo>
                  <a:lnTo>
                    <a:pt x="12015" y="1615"/>
                  </a:lnTo>
                  <a:lnTo>
                    <a:pt x="5711" y="5963"/>
                  </a:lnTo>
                  <a:lnTo>
                    <a:pt x="1520" y="12298"/>
                  </a:lnTo>
                  <a:lnTo>
                    <a:pt x="0" y="19873"/>
                  </a:lnTo>
                  <a:lnTo>
                    <a:pt x="1520" y="27449"/>
                  </a:lnTo>
                  <a:lnTo>
                    <a:pt x="5711" y="33784"/>
                  </a:lnTo>
                  <a:lnTo>
                    <a:pt x="12015" y="38132"/>
                  </a:lnTo>
                  <a:lnTo>
                    <a:pt x="19873" y="39747"/>
                  </a:lnTo>
                  <a:lnTo>
                    <a:pt x="27732" y="38132"/>
                  </a:lnTo>
                  <a:lnTo>
                    <a:pt x="34035" y="33784"/>
                  </a:lnTo>
                  <a:lnTo>
                    <a:pt x="38226" y="27449"/>
                  </a:lnTo>
                  <a:lnTo>
                    <a:pt x="38418" y="26491"/>
                  </a:lnTo>
                  <a:lnTo>
                    <a:pt x="15894" y="26491"/>
                  </a:lnTo>
                  <a:lnTo>
                    <a:pt x="13245" y="23182"/>
                  </a:lnTo>
                  <a:lnTo>
                    <a:pt x="13245" y="15894"/>
                  </a:lnTo>
                  <a:lnTo>
                    <a:pt x="16564" y="13245"/>
                  </a:lnTo>
                  <a:lnTo>
                    <a:pt x="38416" y="13245"/>
                  </a:lnTo>
                  <a:lnTo>
                    <a:pt x="38226" y="12298"/>
                  </a:lnTo>
                  <a:lnTo>
                    <a:pt x="34035" y="5963"/>
                  </a:lnTo>
                  <a:lnTo>
                    <a:pt x="27732" y="1615"/>
                  </a:lnTo>
                  <a:lnTo>
                    <a:pt x="19873" y="0"/>
                  </a:lnTo>
                  <a:close/>
                </a:path>
                <a:path w="40004" h="40005">
                  <a:moveTo>
                    <a:pt x="38416" y="13245"/>
                  </a:moveTo>
                  <a:lnTo>
                    <a:pt x="23182" y="13245"/>
                  </a:lnTo>
                  <a:lnTo>
                    <a:pt x="26501" y="16564"/>
                  </a:lnTo>
                  <a:lnTo>
                    <a:pt x="26501" y="23842"/>
                  </a:lnTo>
                  <a:lnTo>
                    <a:pt x="23842" y="26491"/>
                  </a:lnTo>
                  <a:lnTo>
                    <a:pt x="38418" y="26491"/>
                  </a:lnTo>
                  <a:lnTo>
                    <a:pt x="39747" y="19873"/>
                  </a:lnTo>
                  <a:lnTo>
                    <a:pt x="38416" y="1324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98"/>
            <p:cNvSpPr/>
            <p:nvPr/>
          </p:nvSpPr>
          <p:spPr>
            <a:xfrm>
              <a:off x="1782020" y="4292780"/>
              <a:ext cx="179705" cy="179705"/>
            </a:xfrm>
            <a:custGeom>
              <a:avLst/>
              <a:gdLst/>
              <a:ahLst/>
              <a:cxnLst/>
              <a:rect l="l" t="t" r="r" b="b"/>
              <a:pathLst>
                <a:path w="179704" h="179705">
                  <a:moveTo>
                    <a:pt x="81065" y="147733"/>
                  </a:moveTo>
                  <a:lnTo>
                    <a:pt x="62270" y="147733"/>
                  </a:lnTo>
                  <a:lnTo>
                    <a:pt x="64259" y="148393"/>
                  </a:lnTo>
                  <a:lnTo>
                    <a:pt x="65589" y="149053"/>
                  </a:lnTo>
                  <a:lnTo>
                    <a:pt x="67579" y="149723"/>
                  </a:lnTo>
                  <a:lnTo>
                    <a:pt x="70228" y="173565"/>
                  </a:lnTo>
                  <a:lnTo>
                    <a:pt x="70887" y="176874"/>
                  </a:lnTo>
                  <a:lnTo>
                    <a:pt x="73537" y="179533"/>
                  </a:lnTo>
                  <a:lnTo>
                    <a:pt x="105996" y="179533"/>
                  </a:lnTo>
                  <a:lnTo>
                    <a:pt x="108645" y="176874"/>
                  </a:lnTo>
                  <a:lnTo>
                    <a:pt x="109305" y="173565"/>
                  </a:lnTo>
                  <a:lnTo>
                    <a:pt x="110040" y="166947"/>
                  </a:lnTo>
                  <a:lnTo>
                    <a:pt x="82814" y="166947"/>
                  </a:lnTo>
                  <a:lnTo>
                    <a:pt x="81065" y="147733"/>
                  </a:lnTo>
                  <a:close/>
                </a:path>
                <a:path w="179704" h="179705">
                  <a:moveTo>
                    <a:pt x="119912" y="133158"/>
                  </a:moveTo>
                  <a:lnTo>
                    <a:pt x="116593" y="133158"/>
                  </a:lnTo>
                  <a:lnTo>
                    <a:pt x="114603" y="134488"/>
                  </a:lnTo>
                  <a:lnTo>
                    <a:pt x="111295" y="136467"/>
                  </a:lnTo>
                  <a:lnTo>
                    <a:pt x="103347" y="139116"/>
                  </a:lnTo>
                  <a:lnTo>
                    <a:pt x="100698" y="139775"/>
                  </a:lnTo>
                  <a:lnTo>
                    <a:pt x="98709" y="142435"/>
                  </a:lnTo>
                  <a:lnTo>
                    <a:pt x="98709" y="145084"/>
                  </a:lnTo>
                  <a:lnTo>
                    <a:pt x="96719" y="166947"/>
                  </a:lnTo>
                  <a:lnTo>
                    <a:pt x="110040" y="166947"/>
                  </a:lnTo>
                  <a:lnTo>
                    <a:pt x="111954" y="149723"/>
                  </a:lnTo>
                  <a:lnTo>
                    <a:pt x="115933" y="148393"/>
                  </a:lnTo>
                  <a:lnTo>
                    <a:pt x="117252" y="147733"/>
                  </a:lnTo>
                  <a:lnTo>
                    <a:pt x="137481" y="147733"/>
                  </a:lnTo>
                  <a:lnTo>
                    <a:pt x="121891" y="135147"/>
                  </a:lnTo>
                  <a:lnTo>
                    <a:pt x="119912" y="133158"/>
                  </a:lnTo>
                  <a:close/>
                </a:path>
                <a:path w="179704" h="179705">
                  <a:moveTo>
                    <a:pt x="41077" y="14575"/>
                  </a:moveTo>
                  <a:lnTo>
                    <a:pt x="37098" y="14575"/>
                  </a:lnTo>
                  <a:lnTo>
                    <a:pt x="35119" y="17224"/>
                  </a:lnTo>
                  <a:lnTo>
                    <a:pt x="14575" y="37768"/>
                  </a:lnTo>
                  <a:lnTo>
                    <a:pt x="14575" y="41077"/>
                  </a:lnTo>
                  <a:lnTo>
                    <a:pt x="16564" y="43726"/>
                  </a:lnTo>
                  <a:lnTo>
                    <a:pt x="31800" y="62280"/>
                  </a:lnTo>
                  <a:lnTo>
                    <a:pt x="31140" y="64259"/>
                  </a:lnTo>
                  <a:lnTo>
                    <a:pt x="30480" y="65589"/>
                  </a:lnTo>
                  <a:lnTo>
                    <a:pt x="29810" y="67568"/>
                  </a:lnTo>
                  <a:lnTo>
                    <a:pt x="5968" y="70217"/>
                  </a:lnTo>
                  <a:lnTo>
                    <a:pt x="2649" y="70887"/>
                  </a:lnTo>
                  <a:lnTo>
                    <a:pt x="0" y="73537"/>
                  </a:lnTo>
                  <a:lnTo>
                    <a:pt x="0" y="105996"/>
                  </a:lnTo>
                  <a:lnTo>
                    <a:pt x="2649" y="108645"/>
                  </a:lnTo>
                  <a:lnTo>
                    <a:pt x="5968" y="109305"/>
                  </a:lnTo>
                  <a:lnTo>
                    <a:pt x="29810" y="111954"/>
                  </a:lnTo>
                  <a:lnTo>
                    <a:pt x="31140" y="115933"/>
                  </a:lnTo>
                  <a:lnTo>
                    <a:pt x="31800" y="117263"/>
                  </a:lnTo>
                  <a:lnTo>
                    <a:pt x="16564" y="135807"/>
                  </a:lnTo>
                  <a:lnTo>
                    <a:pt x="14575" y="138456"/>
                  </a:lnTo>
                  <a:lnTo>
                    <a:pt x="14575" y="142435"/>
                  </a:lnTo>
                  <a:lnTo>
                    <a:pt x="17224" y="144414"/>
                  </a:lnTo>
                  <a:lnTo>
                    <a:pt x="37758" y="164958"/>
                  </a:lnTo>
                  <a:lnTo>
                    <a:pt x="41077" y="164958"/>
                  </a:lnTo>
                  <a:lnTo>
                    <a:pt x="43726" y="162968"/>
                  </a:lnTo>
                  <a:lnTo>
                    <a:pt x="60664" y="149053"/>
                  </a:lnTo>
                  <a:lnTo>
                    <a:pt x="40407" y="149053"/>
                  </a:lnTo>
                  <a:lnTo>
                    <a:pt x="30480" y="139775"/>
                  </a:lnTo>
                  <a:lnTo>
                    <a:pt x="44386" y="122561"/>
                  </a:lnTo>
                  <a:lnTo>
                    <a:pt x="46375" y="120572"/>
                  </a:lnTo>
                  <a:lnTo>
                    <a:pt x="46375" y="117263"/>
                  </a:lnTo>
                  <a:lnTo>
                    <a:pt x="45045" y="115273"/>
                  </a:lnTo>
                  <a:lnTo>
                    <a:pt x="43056" y="111954"/>
                  </a:lnTo>
                  <a:lnTo>
                    <a:pt x="40407" y="104007"/>
                  </a:lnTo>
                  <a:lnTo>
                    <a:pt x="39747" y="101358"/>
                  </a:lnTo>
                  <a:lnTo>
                    <a:pt x="37098" y="99379"/>
                  </a:lnTo>
                  <a:lnTo>
                    <a:pt x="34449" y="99379"/>
                  </a:lnTo>
                  <a:lnTo>
                    <a:pt x="12586" y="97389"/>
                  </a:lnTo>
                  <a:lnTo>
                    <a:pt x="12586" y="83473"/>
                  </a:lnTo>
                  <a:lnTo>
                    <a:pt x="34449" y="81484"/>
                  </a:lnTo>
                  <a:lnTo>
                    <a:pt x="37098" y="81484"/>
                  </a:lnTo>
                  <a:lnTo>
                    <a:pt x="39747" y="79494"/>
                  </a:lnTo>
                  <a:lnTo>
                    <a:pt x="40407" y="76845"/>
                  </a:lnTo>
                  <a:lnTo>
                    <a:pt x="41736" y="72877"/>
                  </a:lnTo>
                  <a:lnTo>
                    <a:pt x="43056" y="69558"/>
                  </a:lnTo>
                  <a:lnTo>
                    <a:pt x="46375" y="62940"/>
                  </a:lnTo>
                  <a:lnTo>
                    <a:pt x="46375" y="60291"/>
                  </a:lnTo>
                  <a:lnTo>
                    <a:pt x="44386" y="58301"/>
                  </a:lnTo>
                  <a:lnTo>
                    <a:pt x="30480" y="41077"/>
                  </a:lnTo>
                  <a:lnTo>
                    <a:pt x="40407" y="31140"/>
                  </a:lnTo>
                  <a:lnTo>
                    <a:pt x="61467" y="31140"/>
                  </a:lnTo>
                  <a:lnTo>
                    <a:pt x="43726" y="16564"/>
                  </a:lnTo>
                  <a:lnTo>
                    <a:pt x="41077" y="14575"/>
                  </a:lnTo>
                  <a:close/>
                </a:path>
                <a:path w="179704" h="179705">
                  <a:moveTo>
                    <a:pt x="137481" y="147733"/>
                  </a:moveTo>
                  <a:lnTo>
                    <a:pt x="117252" y="147733"/>
                  </a:lnTo>
                  <a:lnTo>
                    <a:pt x="135807" y="162968"/>
                  </a:lnTo>
                  <a:lnTo>
                    <a:pt x="138456" y="164958"/>
                  </a:lnTo>
                  <a:lnTo>
                    <a:pt x="142435" y="164958"/>
                  </a:lnTo>
                  <a:lnTo>
                    <a:pt x="144424" y="162309"/>
                  </a:lnTo>
                  <a:lnTo>
                    <a:pt x="157673" y="149053"/>
                  </a:lnTo>
                  <a:lnTo>
                    <a:pt x="139116" y="149053"/>
                  </a:lnTo>
                  <a:lnTo>
                    <a:pt x="137481" y="147733"/>
                  </a:lnTo>
                  <a:close/>
                </a:path>
                <a:path w="179704" h="179705">
                  <a:moveTo>
                    <a:pt x="62270" y="133158"/>
                  </a:moveTo>
                  <a:lnTo>
                    <a:pt x="59621" y="133158"/>
                  </a:lnTo>
                  <a:lnTo>
                    <a:pt x="57631" y="135147"/>
                  </a:lnTo>
                  <a:lnTo>
                    <a:pt x="40407" y="149053"/>
                  </a:lnTo>
                  <a:lnTo>
                    <a:pt x="60664" y="149053"/>
                  </a:lnTo>
                  <a:lnTo>
                    <a:pt x="62270" y="147733"/>
                  </a:lnTo>
                  <a:lnTo>
                    <a:pt x="81065" y="147733"/>
                  </a:lnTo>
                  <a:lnTo>
                    <a:pt x="80824" y="145084"/>
                  </a:lnTo>
                  <a:lnTo>
                    <a:pt x="80824" y="142435"/>
                  </a:lnTo>
                  <a:lnTo>
                    <a:pt x="78835" y="139775"/>
                  </a:lnTo>
                  <a:lnTo>
                    <a:pt x="76186" y="139116"/>
                  </a:lnTo>
                  <a:lnTo>
                    <a:pt x="72217" y="137796"/>
                  </a:lnTo>
                  <a:lnTo>
                    <a:pt x="68898" y="136467"/>
                  </a:lnTo>
                  <a:lnTo>
                    <a:pt x="62270" y="133158"/>
                  </a:lnTo>
                  <a:close/>
                </a:path>
                <a:path w="179704" h="179705">
                  <a:moveTo>
                    <a:pt x="158338" y="31140"/>
                  </a:moveTo>
                  <a:lnTo>
                    <a:pt x="139116" y="31140"/>
                  </a:lnTo>
                  <a:lnTo>
                    <a:pt x="149053" y="41077"/>
                  </a:lnTo>
                  <a:lnTo>
                    <a:pt x="135147" y="57642"/>
                  </a:lnTo>
                  <a:lnTo>
                    <a:pt x="133158" y="59621"/>
                  </a:lnTo>
                  <a:lnTo>
                    <a:pt x="133158" y="62940"/>
                  </a:lnTo>
                  <a:lnTo>
                    <a:pt x="134477" y="64919"/>
                  </a:lnTo>
                  <a:lnTo>
                    <a:pt x="136467" y="68238"/>
                  </a:lnTo>
                  <a:lnTo>
                    <a:pt x="139116" y="76186"/>
                  </a:lnTo>
                  <a:lnTo>
                    <a:pt x="139786" y="78835"/>
                  </a:lnTo>
                  <a:lnTo>
                    <a:pt x="142435" y="80824"/>
                  </a:lnTo>
                  <a:lnTo>
                    <a:pt x="145084" y="80824"/>
                  </a:lnTo>
                  <a:lnTo>
                    <a:pt x="166937" y="82803"/>
                  </a:lnTo>
                  <a:lnTo>
                    <a:pt x="166937" y="96719"/>
                  </a:lnTo>
                  <a:lnTo>
                    <a:pt x="145084" y="98709"/>
                  </a:lnTo>
                  <a:lnTo>
                    <a:pt x="142435" y="98709"/>
                  </a:lnTo>
                  <a:lnTo>
                    <a:pt x="139786" y="100698"/>
                  </a:lnTo>
                  <a:lnTo>
                    <a:pt x="139116" y="103347"/>
                  </a:lnTo>
                  <a:lnTo>
                    <a:pt x="137796" y="107316"/>
                  </a:lnTo>
                  <a:lnTo>
                    <a:pt x="136467" y="110635"/>
                  </a:lnTo>
                  <a:lnTo>
                    <a:pt x="133158" y="117263"/>
                  </a:lnTo>
                  <a:lnTo>
                    <a:pt x="133158" y="119902"/>
                  </a:lnTo>
                  <a:lnTo>
                    <a:pt x="135147" y="121891"/>
                  </a:lnTo>
                  <a:lnTo>
                    <a:pt x="149053" y="139116"/>
                  </a:lnTo>
                  <a:lnTo>
                    <a:pt x="139116" y="149053"/>
                  </a:lnTo>
                  <a:lnTo>
                    <a:pt x="157673" y="149053"/>
                  </a:lnTo>
                  <a:lnTo>
                    <a:pt x="162309" y="144414"/>
                  </a:lnTo>
                  <a:lnTo>
                    <a:pt x="164947" y="142435"/>
                  </a:lnTo>
                  <a:lnTo>
                    <a:pt x="164947" y="138456"/>
                  </a:lnTo>
                  <a:lnTo>
                    <a:pt x="162968" y="135807"/>
                  </a:lnTo>
                  <a:lnTo>
                    <a:pt x="147733" y="117263"/>
                  </a:lnTo>
                  <a:lnTo>
                    <a:pt x="148393" y="115273"/>
                  </a:lnTo>
                  <a:lnTo>
                    <a:pt x="149053" y="113944"/>
                  </a:lnTo>
                  <a:lnTo>
                    <a:pt x="149712" y="111954"/>
                  </a:lnTo>
                  <a:lnTo>
                    <a:pt x="173565" y="109305"/>
                  </a:lnTo>
                  <a:lnTo>
                    <a:pt x="176884" y="108645"/>
                  </a:lnTo>
                  <a:lnTo>
                    <a:pt x="179533" y="105996"/>
                  </a:lnTo>
                  <a:lnTo>
                    <a:pt x="179533" y="73537"/>
                  </a:lnTo>
                  <a:lnTo>
                    <a:pt x="176884" y="70887"/>
                  </a:lnTo>
                  <a:lnTo>
                    <a:pt x="173565" y="70217"/>
                  </a:lnTo>
                  <a:lnTo>
                    <a:pt x="149712" y="67568"/>
                  </a:lnTo>
                  <a:lnTo>
                    <a:pt x="148393" y="63600"/>
                  </a:lnTo>
                  <a:lnTo>
                    <a:pt x="147733" y="62280"/>
                  </a:lnTo>
                  <a:lnTo>
                    <a:pt x="162968" y="43726"/>
                  </a:lnTo>
                  <a:lnTo>
                    <a:pt x="164947" y="41077"/>
                  </a:lnTo>
                  <a:lnTo>
                    <a:pt x="164947" y="37098"/>
                  </a:lnTo>
                  <a:lnTo>
                    <a:pt x="162309" y="35108"/>
                  </a:lnTo>
                  <a:lnTo>
                    <a:pt x="158338" y="31140"/>
                  </a:lnTo>
                  <a:close/>
                </a:path>
                <a:path w="179704" h="179705">
                  <a:moveTo>
                    <a:pt x="61467" y="31140"/>
                  </a:moveTo>
                  <a:lnTo>
                    <a:pt x="40407" y="31140"/>
                  </a:lnTo>
                  <a:lnTo>
                    <a:pt x="57631" y="45056"/>
                  </a:lnTo>
                  <a:lnTo>
                    <a:pt x="59621" y="47035"/>
                  </a:lnTo>
                  <a:lnTo>
                    <a:pt x="62940" y="47035"/>
                  </a:lnTo>
                  <a:lnTo>
                    <a:pt x="64919" y="45715"/>
                  </a:lnTo>
                  <a:lnTo>
                    <a:pt x="68238" y="43726"/>
                  </a:lnTo>
                  <a:lnTo>
                    <a:pt x="76186" y="41077"/>
                  </a:lnTo>
                  <a:lnTo>
                    <a:pt x="78835" y="40417"/>
                  </a:lnTo>
                  <a:lnTo>
                    <a:pt x="80824" y="37768"/>
                  </a:lnTo>
                  <a:lnTo>
                    <a:pt x="80824" y="35108"/>
                  </a:lnTo>
                  <a:lnTo>
                    <a:pt x="81125" y="31800"/>
                  </a:lnTo>
                  <a:lnTo>
                    <a:pt x="62270" y="31800"/>
                  </a:lnTo>
                  <a:lnTo>
                    <a:pt x="61467" y="31140"/>
                  </a:lnTo>
                  <a:close/>
                </a:path>
                <a:path w="179704" h="179705">
                  <a:moveTo>
                    <a:pt x="110114" y="13245"/>
                  </a:moveTo>
                  <a:lnTo>
                    <a:pt x="96719" y="13245"/>
                  </a:lnTo>
                  <a:lnTo>
                    <a:pt x="98709" y="35108"/>
                  </a:lnTo>
                  <a:lnTo>
                    <a:pt x="98709" y="37768"/>
                  </a:lnTo>
                  <a:lnTo>
                    <a:pt x="100698" y="40417"/>
                  </a:lnTo>
                  <a:lnTo>
                    <a:pt x="103347" y="41077"/>
                  </a:lnTo>
                  <a:lnTo>
                    <a:pt x="107326" y="42407"/>
                  </a:lnTo>
                  <a:lnTo>
                    <a:pt x="110635" y="43726"/>
                  </a:lnTo>
                  <a:lnTo>
                    <a:pt x="117252" y="47035"/>
                  </a:lnTo>
                  <a:lnTo>
                    <a:pt x="119912" y="47035"/>
                  </a:lnTo>
                  <a:lnTo>
                    <a:pt x="121891" y="45056"/>
                  </a:lnTo>
                  <a:lnTo>
                    <a:pt x="138299" y="31800"/>
                  </a:lnTo>
                  <a:lnTo>
                    <a:pt x="117252" y="31800"/>
                  </a:lnTo>
                  <a:lnTo>
                    <a:pt x="115273" y="31140"/>
                  </a:lnTo>
                  <a:lnTo>
                    <a:pt x="113944" y="30470"/>
                  </a:lnTo>
                  <a:lnTo>
                    <a:pt x="111954" y="29810"/>
                  </a:lnTo>
                  <a:lnTo>
                    <a:pt x="110114" y="13245"/>
                  </a:lnTo>
                  <a:close/>
                </a:path>
                <a:path w="179704" h="179705">
                  <a:moveTo>
                    <a:pt x="105996" y="0"/>
                  </a:moveTo>
                  <a:lnTo>
                    <a:pt x="73537" y="0"/>
                  </a:lnTo>
                  <a:lnTo>
                    <a:pt x="70887" y="2649"/>
                  </a:lnTo>
                  <a:lnTo>
                    <a:pt x="70228" y="5968"/>
                  </a:lnTo>
                  <a:lnTo>
                    <a:pt x="67579" y="29810"/>
                  </a:lnTo>
                  <a:lnTo>
                    <a:pt x="63600" y="31140"/>
                  </a:lnTo>
                  <a:lnTo>
                    <a:pt x="62270" y="31800"/>
                  </a:lnTo>
                  <a:lnTo>
                    <a:pt x="81125" y="31800"/>
                  </a:lnTo>
                  <a:lnTo>
                    <a:pt x="82814" y="13245"/>
                  </a:lnTo>
                  <a:lnTo>
                    <a:pt x="110114" y="13245"/>
                  </a:lnTo>
                  <a:lnTo>
                    <a:pt x="109305" y="5968"/>
                  </a:lnTo>
                  <a:lnTo>
                    <a:pt x="108645" y="2649"/>
                  </a:lnTo>
                  <a:lnTo>
                    <a:pt x="105996" y="0"/>
                  </a:lnTo>
                  <a:close/>
                </a:path>
                <a:path w="179704" h="179705">
                  <a:moveTo>
                    <a:pt x="141765" y="14575"/>
                  </a:moveTo>
                  <a:lnTo>
                    <a:pt x="138456" y="14575"/>
                  </a:lnTo>
                  <a:lnTo>
                    <a:pt x="135807" y="16564"/>
                  </a:lnTo>
                  <a:lnTo>
                    <a:pt x="117252" y="31800"/>
                  </a:lnTo>
                  <a:lnTo>
                    <a:pt x="138299" y="31800"/>
                  </a:lnTo>
                  <a:lnTo>
                    <a:pt x="139116" y="31140"/>
                  </a:lnTo>
                  <a:lnTo>
                    <a:pt x="158338" y="31140"/>
                  </a:lnTo>
                  <a:lnTo>
                    <a:pt x="141765" y="1457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99"/>
            <p:cNvSpPr/>
            <p:nvPr/>
          </p:nvSpPr>
          <p:spPr>
            <a:xfrm>
              <a:off x="1834359" y="434511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37758" y="0"/>
                  </a:moveTo>
                  <a:lnTo>
                    <a:pt x="23195" y="2919"/>
                  </a:lnTo>
                  <a:lnTo>
                    <a:pt x="11178" y="10931"/>
                  </a:lnTo>
                  <a:lnTo>
                    <a:pt x="3012" y="22917"/>
                  </a:lnTo>
                  <a:lnTo>
                    <a:pt x="0" y="37758"/>
                  </a:lnTo>
                  <a:lnTo>
                    <a:pt x="2919" y="52602"/>
                  </a:lnTo>
                  <a:lnTo>
                    <a:pt x="10931" y="64588"/>
                  </a:lnTo>
                  <a:lnTo>
                    <a:pt x="22917" y="72598"/>
                  </a:lnTo>
                  <a:lnTo>
                    <a:pt x="37758" y="75516"/>
                  </a:lnTo>
                  <a:lnTo>
                    <a:pt x="52598" y="72598"/>
                  </a:lnTo>
                  <a:lnTo>
                    <a:pt x="64584" y="64588"/>
                  </a:lnTo>
                  <a:lnTo>
                    <a:pt x="66133" y="62270"/>
                  </a:lnTo>
                  <a:lnTo>
                    <a:pt x="37758" y="62270"/>
                  </a:lnTo>
                  <a:lnTo>
                    <a:pt x="28339" y="60397"/>
                  </a:lnTo>
                  <a:lnTo>
                    <a:pt x="20534" y="55232"/>
                  </a:lnTo>
                  <a:lnTo>
                    <a:pt x="15213" y="47458"/>
                  </a:lnTo>
                  <a:lnTo>
                    <a:pt x="13245" y="37758"/>
                  </a:lnTo>
                  <a:lnTo>
                    <a:pt x="15118" y="28341"/>
                  </a:lnTo>
                  <a:lnTo>
                    <a:pt x="20283" y="20539"/>
                  </a:lnTo>
                  <a:lnTo>
                    <a:pt x="28057" y="15221"/>
                  </a:lnTo>
                  <a:lnTo>
                    <a:pt x="37758" y="13256"/>
                  </a:lnTo>
                  <a:lnTo>
                    <a:pt x="65920" y="13256"/>
                  </a:lnTo>
                  <a:lnTo>
                    <a:pt x="64337" y="10931"/>
                  </a:lnTo>
                  <a:lnTo>
                    <a:pt x="52320" y="2919"/>
                  </a:lnTo>
                  <a:lnTo>
                    <a:pt x="37758" y="0"/>
                  </a:lnTo>
                  <a:close/>
                </a:path>
                <a:path w="75564" h="75564">
                  <a:moveTo>
                    <a:pt x="65920" y="13256"/>
                  </a:moveTo>
                  <a:lnTo>
                    <a:pt x="37758" y="13256"/>
                  </a:lnTo>
                  <a:lnTo>
                    <a:pt x="47458" y="15129"/>
                  </a:lnTo>
                  <a:lnTo>
                    <a:pt x="55232" y="20292"/>
                  </a:lnTo>
                  <a:lnTo>
                    <a:pt x="60397" y="28063"/>
                  </a:lnTo>
                  <a:lnTo>
                    <a:pt x="62270" y="37758"/>
                  </a:lnTo>
                  <a:lnTo>
                    <a:pt x="60024" y="47180"/>
                  </a:lnTo>
                  <a:lnTo>
                    <a:pt x="54733" y="54985"/>
                  </a:lnTo>
                  <a:lnTo>
                    <a:pt x="47083" y="60304"/>
                  </a:lnTo>
                  <a:lnTo>
                    <a:pt x="37758" y="62270"/>
                  </a:lnTo>
                  <a:lnTo>
                    <a:pt x="66133" y="62270"/>
                  </a:lnTo>
                  <a:lnTo>
                    <a:pt x="72596" y="52602"/>
                  </a:lnTo>
                  <a:lnTo>
                    <a:pt x="75516" y="37758"/>
                  </a:lnTo>
                  <a:lnTo>
                    <a:pt x="72503" y="22917"/>
                  </a:lnTo>
                  <a:lnTo>
                    <a:pt x="65920" y="1325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00"/>
            <p:cNvSpPr/>
            <p:nvPr/>
          </p:nvSpPr>
          <p:spPr>
            <a:xfrm>
              <a:off x="1941010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5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5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01"/>
            <p:cNvSpPr/>
            <p:nvPr/>
          </p:nvSpPr>
          <p:spPr>
            <a:xfrm>
              <a:off x="1976784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4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4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4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02"/>
            <p:cNvSpPr/>
            <p:nvPr/>
          </p:nvSpPr>
          <p:spPr>
            <a:xfrm>
              <a:off x="2012558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4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4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4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03"/>
            <p:cNvSpPr/>
            <p:nvPr/>
          </p:nvSpPr>
          <p:spPr>
            <a:xfrm>
              <a:off x="2048991" y="4459725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18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1059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04"/>
            <p:cNvSpPr/>
            <p:nvPr/>
          </p:nvSpPr>
          <p:spPr>
            <a:xfrm>
              <a:off x="2084764" y="4459726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3852" y="0"/>
                  </a:moveTo>
                  <a:lnTo>
                    <a:pt x="2649" y="0"/>
                  </a:lnTo>
                  <a:lnTo>
                    <a:pt x="0" y="2649"/>
                  </a:lnTo>
                  <a:lnTo>
                    <a:pt x="0" y="9936"/>
                  </a:lnTo>
                  <a:lnTo>
                    <a:pt x="2649" y="13245"/>
                  </a:lnTo>
                  <a:lnTo>
                    <a:pt x="23852" y="13245"/>
                  </a:lnTo>
                  <a:lnTo>
                    <a:pt x="26501" y="10596"/>
                  </a:lnTo>
                  <a:lnTo>
                    <a:pt x="26501" y="2649"/>
                  </a:lnTo>
                  <a:lnTo>
                    <a:pt x="2385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05"/>
            <p:cNvSpPr/>
            <p:nvPr/>
          </p:nvSpPr>
          <p:spPr>
            <a:xfrm>
              <a:off x="2039714" y="4241119"/>
              <a:ext cx="86360" cy="134620"/>
            </a:xfrm>
            <a:custGeom>
              <a:avLst/>
              <a:gdLst/>
              <a:ahLst/>
              <a:cxnLst/>
              <a:rect l="l" t="t" r="r" b="b"/>
              <a:pathLst>
                <a:path w="86360" h="134619">
                  <a:moveTo>
                    <a:pt x="11926" y="90751"/>
                  </a:moveTo>
                  <a:lnTo>
                    <a:pt x="0" y="104666"/>
                  </a:lnTo>
                  <a:lnTo>
                    <a:pt x="9193" y="111369"/>
                  </a:lnTo>
                  <a:lnTo>
                    <a:pt x="18884" y="116585"/>
                  </a:lnTo>
                  <a:lnTo>
                    <a:pt x="29069" y="120313"/>
                  </a:lnTo>
                  <a:lnTo>
                    <a:pt x="39747" y="122551"/>
                  </a:lnTo>
                  <a:lnTo>
                    <a:pt x="39747" y="134467"/>
                  </a:lnTo>
                  <a:lnTo>
                    <a:pt x="49684" y="134467"/>
                  </a:lnTo>
                  <a:lnTo>
                    <a:pt x="49684" y="122551"/>
                  </a:lnTo>
                  <a:lnTo>
                    <a:pt x="57646" y="121553"/>
                  </a:lnTo>
                  <a:lnTo>
                    <a:pt x="83363" y="105326"/>
                  </a:lnTo>
                  <a:lnTo>
                    <a:pt x="49024" y="105326"/>
                  </a:lnTo>
                  <a:lnTo>
                    <a:pt x="49024" y="104666"/>
                  </a:lnTo>
                  <a:lnTo>
                    <a:pt x="39087" y="104666"/>
                  </a:lnTo>
                  <a:lnTo>
                    <a:pt x="32141" y="103049"/>
                  </a:lnTo>
                  <a:lnTo>
                    <a:pt x="25259" y="100190"/>
                  </a:lnTo>
                  <a:lnTo>
                    <a:pt x="18501" y="96091"/>
                  </a:lnTo>
                  <a:lnTo>
                    <a:pt x="11926" y="90751"/>
                  </a:lnTo>
                  <a:close/>
                </a:path>
                <a:path w="86360" h="134619">
                  <a:moveTo>
                    <a:pt x="84676" y="76175"/>
                  </a:moveTo>
                  <a:lnTo>
                    <a:pt x="49684" y="76175"/>
                  </a:lnTo>
                  <a:lnTo>
                    <a:pt x="56312" y="78165"/>
                  </a:lnTo>
                  <a:lnTo>
                    <a:pt x="60291" y="80154"/>
                  </a:lnTo>
                  <a:lnTo>
                    <a:pt x="65589" y="84123"/>
                  </a:lnTo>
                  <a:lnTo>
                    <a:pt x="66249" y="87442"/>
                  </a:lnTo>
                  <a:lnTo>
                    <a:pt x="66249" y="95389"/>
                  </a:lnTo>
                  <a:lnTo>
                    <a:pt x="64929" y="98038"/>
                  </a:lnTo>
                  <a:lnTo>
                    <a:pt x="58301" y="103337"/>
                  </a:lnTo>
                  <a:lnTo>
                    <a:pt x="54322" y="104666"/>
                  </a:lnTo>
                  <a:lnTo>
                    <a:pt x="49024" y="105326"/>
                  </a:lnTo>
                  <a:lnTo>
                    <a:pt x="83363" y="105326"/>
                  </a:lnTo>
                  <a:lnTo>
                    <a:pt x="86123" y="98698"/>
                  </a:lnTo>
                  <a:lnTo>
                    <a:pt x="86123" y="80154"/>
                  </a:lnTo>
                  <a:lnTo>
                    <a:pt x="84676" y="76175"/>
                  </a:lnTo>
                  <a:close/>
                </a:path>
                <a:path w="86360" h="134619">
                  <a:moveTo>
                    <a:pt x="49684" y="0"/>
                  </a:moveTo>
                  <a:lnTo>
                    <a:pt x="39087" y="0"/>
                  </a:lnTo>
                  <a:lnTo>
                    <a:pt x="39087" y="7936"/>
                  </a:lnTo>
                  <a:lnTo>
                    <a:pt x="31522" y="8934"/>
                  </a:lnTo>
                  <a:lnTo>
                    <a:pt x="3978" y="31129"/>
                  </a:lnTo>
                  <a:lnTo>
                    <a:pt x="3978" y="50344"/>
                  </a:lnTo>
                  <a:lnTo>
                    <a:pt x="39087" y="73526"/>
                  </a:lnTo>
                  <a:lnTo>
                    <a:pt x="39087" y="104666"/>
                  </a:lnTo>
                  <a:lnTo>
                    <a:pt x="49024" y="104666"/>
                  </a:lnTo>
                  <a:lnTo>
                    <a:pt x="49024" y="76175"/>
                  </a:lnTo>
                  <a:lnTo>
                    <a:pt x="84676" y="76175"/>
                  </a:lnTo>
                  <a:lnTo>
                    <a:pt x="50344" y="55631"/>
                  </a:lnTo>
                  <a:lnTo>
                    <a:pt x="49684" y="55631"/>
                  </a:lnTo>
                  <a:lnTo>
                    <a:pt x="49684" y="53652"/>
                  </a:lnTo>
                  <a:lnTo>
                    <a:pt x="39087" y="53652"/>
                  </a:lnTo>
                  <a:lnTo>
                    <a:pt x="33789" y="51663"/>
                  </a:lnTo>
                  <a:lnTo>
                    <a:pt x="29150" y="49673"/>
                  </a:lnTo>
                  <a:lnTo>
                    <a:pt x="25182" y="45705"/>
                  </a:lnTo>
                  <a:lnTo>
                    <a:pt x="23852" y="43056"/>
                  </a:lnTo>
                  <a:lnTo>
                    <a:pt x="23852" y="35768"/>
                  </a:lnTo>
                  <a:lnTo>
                    <a:pt x="25182" y="32459"/>
                  </a:lnTo>
                  <a:lnTo>
                    <a:pt x="30470" y="27151"/>
                  </a:lnTo>
                  <a:lnTo>
                    <a:pt x="34449" y="25831"/>
                  </a:lnTo>
                  <a:lnTo>
                    <a:pt x="79617" y="25831"/>
                  </a:lnTo>
                  <a:lnTo>
                    <a:pt x="83473" y="20522"/>
                  </a:lnTo>
                  <a:lnTo>
                    <a:pt x="75401" y="15683"/>
                  </a:lnTo>
                  <a:lnTo>
                    <a:pt x="67077" y="12083"/>
                  </a:lnTo>
                  <a:lnTo>
                    <a:pt x="58505" y="9723"/>
                  </a:lnTo>
                  <a:lnTo>
                    <a:pt x="49684" y="8607"/>
                  </a:lnTo>
                  <a:lnTo>
                    <a:pt x="49684" y="0"/>
                  </a:lnTo>
                  <a:close/>
                </a:path>
                <a:path w="86360" h="134619">
                  <a:moveTo>
                    <a:pt x="49684" y="25831"/>
                  </a:moveTo>
                  <a:lnTo>
                    <a:pt x="39087" y="25831"/>
                  </a:lnTo>
                  <a:lnTo>
                    <a:pt x="39087" y="53652"/>
                  </a:lnTo>
                  <a:lnTo>
                    <a:pt x="49684" y="53652"/>
                  </a:lnTo>
                  <a:lnTo>
                    <a:pt x="49684" y="25831"/>
                  </a:lnTo>
                  <a:close/>
                </a:path>
                <a:path w="86360" h="134619">
                  <a:moveTo>
                    <a:pt x="79617" y="25831"/>
                  </a:moveTo>
                  <a:lnTo>
                    <a:pt x="49684" y="25831"/>
                  </a:lnTo>
                  <a:lnTo>
                    <a:pt x="58301" y="27151"/>
                  </a:lnTo>
                  <a:lnTo>
                    <a:pt x="65589" y="30470"/>
                  </a:lnTo>
                  <a:lnTo>
                    <a:pt x="72877" y="35108"/>
                  </a:lnTo>
                  <a:lnTo>
                    <a:pt x="79617" y="2583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581899" y="2569445"/>
            <a:ext cx="1128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Операционное</a:t>
            </a:r>
            <a:endParaRPr lang="en-US" sz="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 управление кассой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81173" y="2567467"/>
            <a:ext cx="127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800" spc="-15" dirty="0">
                <a:latin typeface="Arial" panose="020B0604020202020204" pitchFamily="34" charset="0"/>
                <a:cs typeface="Arial" panose="020B0604020202020204" pitchFamily="34" charset="0"/>
              </a:rPr>
              <a:t>Складской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учет и </a:t>
            </a:r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уп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равление</a:t>
            </a:r>
            <a:r>
              <a:rPr lang="ru-RU" sz="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закупками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950035" y="2962882"/>
            <a:ext cx="403762" cy="388041"/>
            <a:chOff x="1618889" y="5994861"/>
            <a:chExt cx="691515" cy="691515"/>
          </a:xfrm>
        </p:grpSpPr>
        <p:sp>
          <p:nvSpPr>
            <p:cNvPr id="147" name="object 41"/>
            <p:cNvSpPr/>
            <p:nvPr/>
          </p:nvSpPr>
          <p:spPr>
            <a:xfrm>
              <a:off x="1618889" y="599486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79"/>
            <p:cNvSpPr/>
            <p:nvPr/>
          </p:nvSpPr>
          <p:spPr>
            <a:xfrm>
              <a:off x="1986139" y="6123512"/>
              <a:ext cx="67310" cy="178435"/>
            </a:xfrm>
            <a:custGeom>
              <a:avLst/>
              <a:gdLst/>
              <a:ahLst/>
              <a:cxnLst/>
              <a:rect l="l" t="t" r="r" b="b"/>
              <a:pathLst>
                <a:path w="67310" h="178435">
                  <a:moveTo>
                    <a:pt x="8240" y="0"/>
                  </a:moveTo>
                  <a:lnTo>
                    <a:pt x="4125" y="691"/>
                  </a:lnTo>
                  <a:lnTo>
                    <a:pt x="0" y="7559"/>
                  </a:lnTo>
                  <a:lnTo>
                    <a:pt x="691" y="11675"/>
                  </a:lnTo>
                  <a:lnTo>
                    <a:pt x="4125" y="13737"/>
                  </a:lnTo>
                  <a:lnTo>
                    <a:pt x="20781" y="27573"/>
                  </a:lnTo>
                  <a:lnTo>
                    <a:pt x="34415" y="44113"/>
                  </a:lnTo>
                  <a:lnTo>
                    <a:pt x="44574" y="62971"/>
                  </a:lnTo>
                  <a:lnTo>
                    <a:pt x="50804" y="83756"/>
                  </a:lnTo>
                  <a:lnTo>
                    <a:pt x="52755" y="105415"/>
                  </a:lnTo>
                  <a:lnTo>
                    <a:pt x="50461" y="126751"/>
                  </a:lnTo>
                  <a:lnTo>
                    <a:pt x="44049" y="147186"/>
                  </a:lnTo>
                  <a:lnTo>
                    <a:pt x="33642" y="166141"/>
                  </a:lnTo>
                  <a:lnTo>
                    <a:pt x="31580" y="169575"/>
                  </a:lnTo>
                  <a:lnTo>
                    <a:pt x="32260" y="173691"/>
                  </a:lnTo>
                  <a:lnTo>
                    <a:pt x="39129" y="177816"/>
                  </a:lnTo>
                  <a:lnTo>
                    <a:pt x="43255" y="177125"/>
                  </a:lnTo>
                  <a:lnTo>
                    <a:pt x="45317" y="173691"/>
                  </a:lnTo>
                  <a:lnTo>
                    <a:pt x="57007" y="152164"/>
                  </a:lnTo>
                  <a:lnTo>
                    <a:pt x="64191" y="129154"/>
                  </a:lnTo>
                  <a:lnTo>
                    <a:pt x="66742" y="105243"/>
                  </a:lnTo>
                  <a:lnTo>
                    <a:pt x="64532" y="81013"/>
                  </a:lnTo>
                  <a:lnTo>
                    <a:pt x="57240" y="57669"/>
                  </a:lnTo>
                  <a:lnTo>
                    <a:pt x="45827" y="36386"/>
                  </a:lnTo>
                  <a:lnTo>
                    <a:pt x="30551" y="17679"/>
                  </a:lnTo>
                  <a:lnTo>
                    <a:pt x="11675" y="2062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0"/>
            <p:cNvSpPr/>
            <p:nvPr/>
          </p:nvSpPr>
          <p:spPr>
            <a:xfrm>
              <a:off x="1960051" y="6162648"/>
              <a:ext cx="45720" cy="112395"/>
            </a:xfrm>
            <a:custGeom>
              <a:avLst/>
              <a:gdLst/>
              <a:ahLst/>
              <a:cxnLst/>
              <a:rect l="l" t="t" r="r" b="b"/>
              <a:pathLst>
                <a:path w="45720" h="112395">
                  <a:moveTo>
                    <a:pt x="8240" y="0"/>
                  </a:moveTo>
                  <a:lnTo>
                    <a:pt x="4115" y="691"/>
                  </a:lnTo>
                  <a:lnTo>
                    <a:pt x="0" y="7549"/>
                  </a:lnTo>
                  <a:lnTo>
                    <a:pt x="691" y="11664"/>
                  </a:lnTo>
                  <a:lnTo>
                    <a:pt x="4115" y="13727"/>
                  </a:lnTo>
                  <a:lnTo>
                    <a:pt x="13213" y="21686"/>
                  </a:lnTo>
                  <a:lnTo>
                    <a:pt x="20766" y="31061"/>
                  </a:lnTo>
                  <a:lnTo>
                    <a:pt x="26517" y="41724"/>
                  </a:lnTo>
                  <a:lnTo>
                    <a:pt x="30208" y="53548"/>
                  </a:lnTo>
                  <a:lnTo>
                    <a:pt x="31507" y="65864"/>
                  </a:lnTo>
                  <a:lnTo>
                    <a:pt x="30294" y="77920"/>
                  </a:lnTo>
                  <a:lnTo>
                    <a:pt x="26636" y="89460"/>
                  </a:lnTo>
                  <a:lnTo>
                    <a:pt x="20596" y="100227"/>
                  </a:lnTo>
                  <a:lnTo>
                    <a:pt x="18533" y="103661"/>
                  </a:lnTo>
                  <a:lnTo>
                    <a:pt x="19224" y="107787"/>
                  </a:lnTo>
                  <a:lnTo>
                    <a:pt x="26082" y="111902"/>
                  </a:lnTo>
                  <a:lnTo>
                    <a:pt x="30208" y="111211"/>
                  </a:lnTo>
                  <a:lnTo>
                    <a:pt x="32271" y="107787"/>
                  </a:lnTo>
                  <a:lnTo>
                    <a:pt x="39599" y="94442"/>
                  </a:lnTo>
                  <a:lnTo>
                    <a:pt x="44030" y="80324"/>
                  </a:lnTo>
                  <a:lnTo>
                    <a:pt x="45499" y="65692"/>
                  </a:lnTo>
                  <a:lnTo>
                    <a:pt x="43946" y="50804"/>
                  </a:lnTo>
                  <a:lnTo>
                    <a:pt x="39479" y="36427"/>
                  </a:lnTo>
                  <a:lnTo>
                    <a:pt x="32438" y="23339"/>
                  </a:lnTo>
                  <a:lnTo>
                    <a:pt x="23081" y="11799"/>
                  </a:lnTo>
                  <a:lnTo>
                    <a:pt x="11664" y="2062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1"/>
            <p:cNvSpPr/>
            <p:nvPr/>
          </p:nvSpPr>
          <p:spPr>
            <a:xfrm>
              <a:off x="1743792" y="6120087"/>
              <a:ext cx="219710" cy="249554"/>
            </a:xfrm>
            <a:custGeom>
              <a:avLst/>
              <a:gdLst/>
              <a:ahLst/>
              <a:cxnLst/>
              <a:rect l="l" t="t" r="r" b="b"/>
              <a:pathLst>
                <a:path w="219710" h="249554">
                  <a:moveTo>
                    <a:pt x="52044" y="174371"/>
                  </a:moveTo>
                  <a:lnTo>
                    <a:pt x="37758" y="174371"/>
                  </a:lnTo>
                  <a:lnTo>
                    <a:pt x="52176" y="246463"/>
                  </a:lnTo>
                  <a:lnTo>
                    <a:pt x="55610" y="249207"/>
                  </a:lnTo>
                  <a:lnTo>
                    <a:pt x="59725" y="248515"/>
                  </a:lnTo>
                  <a:lnTo>
                    <a:pt x="63160" y="247824"/>
                  </a:lnTo>
                  <a:lnTo>
                    <a:pt x="65914" y="244400"/>
                  </a:lnTo>
                  <a:lnTo>
                    <a:pt x="65223" y="240275"/>
                  </a:lnTo>
                  <a:lnTo>
                    <a:pt x="52044" y="174371"/>
                  </a:lnTo>
                  <a:close/>
                </a:path>
                <a:path w="219710" h="249554">
                  <a:moveTo>
                    <a:pt x="130436" y="163387"/>
                  </a:moveTo>
                  <a:lnTo>
                    <a:pt x="95431" y="163387"/>
                  </a:lnTo>
                  <a:lnTo>
                    <a:pt x="210077" y="212820"/>
                  </a:lnTo>
                  <a:lnTo>
                    <a:pt x="210768" y="213511"/>
                  </a:lnTo>
                  <a:lnTo>
                    <a:pt x="216946" y="213511"/>
                  </a:lnTo>
                  <a:lnTo>
                    <a:pt x="219689" y="210757"/>
                  </a:lnTo>
                  <a:lnTo>
                    <a:pt x="219689" y="204580"/>
                  </a:lnTo>
                  <a:lnTo>
                    <a:pt x="219009" y="203899"/>
                  </a:lnTo>
                  <a:lnTo>
                    <a:pt x="217106" y="194287"/>
                  </a:lnTo>
                  <a:lnTo>
                    <a:pt x="202527" y="194287"/>
                  </a:lnTo>
                  <a:lnTo>
                    <a:pt x="130436" y="163387"/>
                  </a:lnTo>
                  <a:close/>
                </a:path>
                <a:path w="219710" h="249554">
                  <a:moveTo>
                    <a:pt x="182857" y="21276"/>
                  </a:moveTo>
                  <a:lnTo>
                    <a:pt x="168895" y="21276"/>
                  </a:lnTo>
                  <a:lnTo>
                    <a:pt x="202527" y="194287"/>
                  </a:lnTo>
                  <a:lnTo>
                    <a:pt x="217106" y="194287"/>
                  </a:lnTo>
                  <a:lnTo>
                    <a:pt x="182857" y="21276"/>
                  </a:lnTo>
                  <a:close/>
                </a:path>
                <a:path w="219710" h="249554">
                  <a:moveTo>
                    <a:pt x="172319" y="0"/>
                  </a:moveTo>
                  <a:lnTo>
                    <a:pt x="170256" y="680"/>
                  </a:lnTo>
                  <a:lnTo>
                    <a:pt x="168204" y="2743"/>
                  </a:lnTo>
                  <a:lnTo>
                    <a:pt x="81013" y="91306"/>
                  </a:lnTo>
                  <a:lnTo>
                    <a:pt x="5497" y="105724"/>
                  </a:lnTo>
                  <a:lnTo>
                    <a:pt x="3434" y="106405"/>
                  </a:lnTo>
                  <a:lnTo>
                    <a:pt x="2062" y="107096"/>
                  </a:lnTo>
                  <a:lnTo>
                    <a:pt x="1382" y="108467"/>
                  </a:lnTo>
                  <a:lnTo>
                    <a:pt x="0" y="110530"/>
                  </a:lnTo>
                  <a:lnTo>
                    <a:pt x="0" y="113954"/>
                  </a:lnTo>
                  <a:lnTo>
                    <a:pt x="12355" y="175743"/>
                  </a:lnTo>
                  <a:lnTo>
                    <a:pt x="15790" y="178486"/>
                  </a:lnTo>
                  <a:lnTo>
                    <a:pt x="19915" y="177806"/>
                  </a:lnTo>
                  <a:lnTo>
                    <a:pt x="37758" y="174371"/>
                  </a:lnTo>
                  <a:lnTo>
                    <a:pt x="52044" y="174371"/>
                  </a:lnTo>
                  <a:lnTo>
                    <a:pt x="51495" y="171628"/>
                  </a:lnTo>
                  <a:lnTo>
                    <a:pt x="95431" y="163387"/>
                  </a:lnTo>
                  <a:lnTo>
                    <a:pt x="130436" y="163387"/>
                  </a:lnTo>
                  <a:lnTo>
                    <a:pt x="128848" y="162707"/>
                  </a:lnTo>
                  <a:lnTo>
                    <a:pt x="24030" y="162707"/>
                  </a:lnTo>
                  <a:lnTo>
                    <a:pt x="15109" y="118080"/>
                  </a:lnTo>
                  <a:lnTo>
                    <a:pt x="78950" y="105724"/>
                  </a:lnTo>
                  <a:lnTo>
                    <a:pt x="92593" y="105724"/>
                  </a:lnTo>
                  <a:lnTo>
                    <a:pt x="91306" y="99536"/>
                  </a:lnTo>
                  <a:lnTo>
                    <a:pt x="168895" y="21276"/>
                  </a:lnTo>
                  <a:lnTo>
                    <a:pt x="182857" y="21276"/>
                  </a:lnTo>
                  <a:lnTo>
                    <a:pt x="179868" y="6177"/>
                  </a:lnTo>
                  <a:lnTo>
                    <a:pt x="179188" y="3423"/>
                  </a:lnTo>
                  <a:lnTo>
                    <a:pt x="177816" y="1371"/>
                  </a:lnTo>
                  <a:lnTo>
                    <a:pt x="172319" y="0"/>
                  </a:lnTo>
                  <a:close/>
                </a:path>
                <a:path w="219710" h="249554">
                  <a:moveTo>
                    <a:pt x="92593" y="105724"/>
                  </a:moveTo>
                  <a:lnTo>
                    <a:pt x="78950" y="105724"/>
                  </a:lnTo>
                  <a:lnTo>
                    <a:pt x="87882" y="150340"/>
                  </a:lnTo>
                  <a:lnTo>
                    <a:pt x="53379" y="157101"/>
                  </a:lnTo>
                  <a:lnTo>
                    <a:pt x="34584" y="160581"/>
                  </a:lnTo>
                  <a:lnTo>
                    <a:pt x="24030" y="162707"/>
                  </a:lnTo>
                  <a:lnTo>
                    <a:pt x="128848" y="162707"/>
                  </a:lnTo>
                  <a:lnTo>
                    <a:pt x="101609" y="151032"/>
                  </a:lnTo>
                  <a:lnTo>
                    <a:pt x="99902" y="142120"/>
                  </a:lnTo>
                  <a:lnTo>
                    <a:pt x="96716" y="126061"/>
                  </a:lnTo>
                  <a:lnTo>
                    <a:pt x="93401" y="109614"/>
                  </a:lnTo>
                  <a:lnTo>
                    <a:pt x="92593" y="10572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82"/>
            <p:cNvSpPr/>
            <p:nvPr/>
          </p:nvSpPr>
          <p:spPr>
            <a:xfrm>
              <a:off x="1855701" y="6348701"/>
              <a:ext cx="341630" cy="225425"/>
            </a:xfrm>
            <a:custGeom>
              <a:avLst/>
              <a:gdLst/>
              <a:ahLst/>
              <a:cxnLst/>
              <a:rect l="l" t="t" r="r" b="b"/>
              <a:pathLst>
                <a:path w="341629" h="225425">
                  <a:moveTo>
                    <a:pt x="336398" y="0"/>
                  </a:moveTo>
                  <a:lnTo>
                    <a:pt x="5486" y="0"/>
                  </a:lnTo>
                  <a:lnTo>
                    <a:pt x="2743" y="1371"/>
                  </a:lnTo>
                  <a:lnTo>
                    <a:pt x="680" y="3423"/>
                  </a:lnTo>
                  <a:lnTo>
                    <a:pt x="0" y="5486"/>
                  </a:lnTo>
                  <a:lnTo>
                    <a:pt x="0" y="219689"/>
                  </a:lnTo>
                  <a:lnTo>
                    <a:pt x="680" y="221741"/>
                  </a:lnTo>
                  <a:lnTo>
                    <a:pt x="3434" y="224495"/>
                  </a:lnTo>
                  <a:lnTo>
                    <a:pt x="5486" y="225176"/>
                  </a:lnTo>
                  <a:lnTo>
                    <a:pt x="335707" y="225176"/>
                  </a:lnTo>
                  <a:lnTo>
                    <a:pt x="337769" y="224495"/>
                  </a:lnTo>
                  <a:lnTo>
                    <a:pt x="340513" y="221741"/>
                  </a:lnTo>
                  <a:lnTo>
                    <a:pt x="341204" y="219689"/>
                  </a:lnTo>
                  <a:lnTo>
                    <a:pt x="341204" y="211449"/>
                  </a:lnTo>
                  <a:lnTo>
                    <a:pt x="30208" y="211449"/>
                  </a:lnTo>
                  <a:lnTo>
                    <a:pt x="38694" y="205951"/>
                  </a:lnTo>
                  <a:lnTo>
                    <a:pt x="13727" y="205951"/>
                  </a:lnTo>
                  <a:lnTo>
                    <a:pt x="13727" y="21276"/>
                  </a:lnTo>
                  <a:lnTo>
                    <a:pt x="36143" y="21276"/>
                  </a:lnTo>
                  <a:lnTo>
                    <a:pt x="26082" y="13036"/>
                  </a:lnTo>
                  <a:lnTo>
                    <a:pt x="341204" y="13036"/>
                  </a:lnTo>
                  <a:lnTo>
                    <a:pt x="341204" y="5486"/>
                  </a:lnTo>
                  <a:lnTo>
                    <a:pt x="340513" y="3423"/>
                  </a:lnTo>
                  <a:lnTo>
                    <a:pt x="337769" y="680"/>
                  </a:lnTo>
                  <a:lnTo>
                    <a:pt x="336398" y="0"/>
                  </a:lnTo>
                  <a:close/>
                </a:path>
                <a:path w="341629" h="225425">
                  <a:moveTo>
                    <a:pt x="214949" y="133179"/>
                  </a:moveTo>
                  <a:lnTo>
                    <a:pt x="189481" y="133179"/>
                  </a:lnTo>
                  <a:lnTo>
                    <a:pt x="310995" y="211449"/>
                  </a:lnTo>
                  <a:lnTo>
                    <a:pt x="341204" y="211449"/>
                  </a:lnTo>
                  <a:lnTo>
                    <a:pt x="341204" y="205951"/>
                  </a:lnTo>
                  <a:lnTo>
                    <a:pt x="327466" y="205951"/>
                  </a:lnTo>
                  <a:lnTo>
                    <a:pt x="214949" y="133179"/>
                  </a:lnTo>
                  <a:close/>
                </a:path>
                <a:path w="341629" h="225425">
                  <a:moveTo>
                    <a:pt x="36143" y="21276"/>
                  </a:moveTo>
                  <a:lnTo>
                    <a:pt x="13727" y="21276"/>
                  </a:lnTo>
                  <a:lnTo>
                    <a:pt x="140048" y="124257"/>
                  </a:lnTo>
                  <a:lnTo>
                    <a:pt x="13727" y="205951"/>
                  </a:lnTo>
                  <a:lnTo>
                    <a:pt x="38694" y="205951"/>
                  </a:lnTo>
                  <a:lnTo>
                    <a:pt x="151032" y="133179"/>
                  </a:lnTo>
                  <a:lnTo>
                    <a:pt x="214949" y="133179"/>
                  </a:lnTo>
                  <a:lnTo>
                    <a:pt x="211776" y="131126"/>
                  </a:lnTo>
                  <a:lnTo>
                    <a:pt x="170256" y="131126"/>
                  </a:lnTo>
                  <a:lnTo>
                    <a:pt x="36143" y="21276"/>
                  </a:lnTo>
                  <a:close/>
                </a:path>
                <a:path w="341629" h="225425">
                  <a:moveTo>
                    <a:pt x="341204" y="21276"/>
                  </a:moveTo>
                  <a:lnTo>
                    <a:pt x="327466" y="21276"/>
                  </a:lnTo>
                  <a:lnTo>
                    <a:pt x="327466" y="205951"/>
                  </a:lnTo>
                  <a:lnTo>
                    <a:pt x="341204" y="205951"/>
                  </a:lnTo>
                  <a:lnTo>
                    <a:pt x="341204" y="21276"/>
                  </a:lnTo>
                  <a:close/>
                </a:path>
                <a:path w="341629" h="225425">
                  <a:moveTo>
                    <a:pt x="189481" y="133179"/>
                  </a:moveTo>
                  <a:lnTo>
                    <a:pt x="151032" y="133179"/>
                  </a:lnTo>
                  <a:lnTo>
                    <a:pt x="166141" y="145545"/>
                  </a:lnTo>
                  <a:lnTo>
                    <a:pt x="167513" y="146906"/>
                  </a:lnTo>
                  <a:lnTo>
                    <a:pt x="171628" y="146906"/>
                  </a:lnTo>
                  <a:lnTo>
                    <a:pt x="174371" y="145545"/>
                  </a:lnTo>
                  <a:lnTo>
                    <a:pt x="189481" y="133179"/>
                  </a:lnTo>
                  <a:close/>
                </a:path>
                <a:path w="341629" h="225425">
                  <a:moveTo>
                    <a:pt x="341204" y="13036"/>
                  </a:moveTo>
                  <a:lnTo>
                    <a:pt x="315110" y="13036"/>
                  </a:lnTo>
                  <a:lnTo>
                    <a:pt x="170256" y="131126"/>
                  </a:lnTo>
                  <a:lnTo>
                    <a:pt x="211776" y="131126"/>
                  </a:lnTo>
                  <a:lnTo>
                    <a:pt x="201156" y="124257"/>
                  </a:lnTo>
                  <a:lnTo>
                    <a:pt x="327466" y="21276"/>
                  </a:lnTo>
                  <a:lnTo>
                    <a:pt x="341204" y="21276"/>
                  </a:lnTo>
                  <a:lnTo>
                    <a:pt x="341204" y="1303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603674" y="3366845"/>
            <a:ext cx="1128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и программы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лояльности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" name="Группа 152"/>
          <p:cNvGrpSpPr/>
          <p:nvPr/>
        </p:nvGrpSpPr>
        <p:grpSpPr>
          <a:xfrm>
            <a:off x="2395662" y="2965081"/>
            <a:ext cx="406919" cy="397371"/>
            <a:chOff x="4331335" y="5963760"/>
            <a:chExt cx="691515" cy="691515"/>
          </a:xfrm>
        </p:grpSpPr>
        <p:sp>
          <p:nvSpPr>
            <p:cNvPr id="154" name="object 40"/>
            <p:cNvSpPr/>
            <p:nvPr/>
          </p:nvSpPr>
          <p:spPr>
            <a:xfrm>
              <a:off x="4331335" y="5963760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5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83"/>
            <p:cNvSpPr/>
            <p:nvPr/>
          </p:nvSpPr>
          <p:spPr>
            <a:xfrm>
              <a:off x="4453554" y="6087602"/>
              <a:ext cx="447040" cy="232410"/>
            </a:xfrm>
            <a:custGeom>
              <a:avLst/>
              <a:gdLst/>
              <a:ahLst/>
              <a:cxnLst/>
              <a:rect l="l" t="t" r="r" b="b"/>
              <a:pathLst>
                <a:path w="447040" h="232410">
                  <a:moveTo>
                    <a:pt x="445311" y="57506"/>
                  </a:moveTo>
                  <a:lnTo>
                    <a:pt x="430615" y="57506"/>
                  </a:lnTo>
                  <a:lnTo>
                    <a:pt x="433547" y="60437"/>
                  </a:lnTo>
                  <a:lnTo>
                    <a:pt x="433547" y="229396"/>
                  </a:lnTo>
                  <a:lnTo>
                    <a:pt x="436478" y="232317"/>
                  </a:lnTo>
                  <a:lnTo>
                    <a:pt x="443703" y="232317"/>
                  </a:lnTo>
                  <a:lnTo>
                    <a:pt x="446635" y="229396"/>
                  </a:lnTo>
                  <a:lnTo>
                    <a:pt x="446635" y="64050"/>
                  </a:lnTo>
                  <a:lnTo>
                    <a:pt x="445311" y="57506"/>
                  </a:lnTo>
                  <a:close/>
                </a:path>
                <a:path w="447040" h="232410">
                  <a:moveTo>
                    <a:pt x="90845" y="110583"/>
                  </a:moveTo>
                  <a:lnTo>
                    <a:pt x="85850" y="110583"/>
                  </a:lnTo>
                  <a:lnTo>
                    <a:pt x="76193" y="112536"/>
                  </a:lnTo>
                  <a:lnTo>
                    <a:pt x="68301" y="117860"/>
                  </a:lnTo>
                  <a:lnTo>
                    <a:pt x="62977" y="125752"/>
                  </a:lnTo>
                  <a:lnTo>
                    <a:pt x="61024" y="135409"/>
                  </a:lnTo>
                  <a:lnTo>
                    <a:pt x="62977" y="145066"/>
                  </a:lnTo>
                  <a:lnTo>
                    <a:pt x="68301" y="152958"/>
                  </a:lnTo>
                  <a:lnTo>
                    <a:pt x="76193" y="158282"/>
                  </a:lnTo>
                  <a:lnTo>
                    <a:pt x="85850" y="160235"/>
                  </a:lnTo>
                  <a:lnTo>
                    <a:pt x="95503" y="158282"/>
                  </a:lnTo>
                  <a:lnTo>
                    <a:pt x="103396" y="152958"/>
                  </a:lnTo>
                  <a:lnTo>
                    <a:pt x="107318" y="147147"/>
                  </a:lnTo>
                  <a:lnTo>
                    <a:pt x="79379" y="147147"/>
                  </a:lnTo>
                  <a:lnTo>
                    <a:pt x="74112" y="141880"/>
                  </a:lnTo>
                  <a:lnTo>
                    <a:pt x="74112" y="128938"/>
                  </a:lnTo>
                  <a:lnTo>
                    <a:pt x="79379" y="123671"/>
                  </a:lnTo>
                  <a:lnTo>
                    <a:pt x="108921" y="123671"/>
                  </a:lnTo>
                  <a:lnTo>
                    <a:pt x="118906" y="114624"/>
                  </a:lnTo>
                  <a:lnTo>
                    <a:pt x="99400" y="114624"/>
                  </a:lnTo>
                  <a:lnTo>
                    <a:pt x="95504" y="112069"/>
                  </a:lnTo>
                  <a:lnTo>
                    <a:pt x="90845" y="110583"/>
                  </a:lnTo>
                  <a:close/>
                </a:path>
                <a:path w="447040" h="232410">
                  <a:moveTo>
                    <a:pt x="108921" y="123671"/>
                  </a:moveTo>
                  <a:lnTo>
                    <a:pt x="92321" y="123671"/>
                  </a:lnTo>
                  <a:lnTo>
                    <a:pt x="97588" y="128938"/>
                  </a:lnTo>
                  <a:lnTo>
                    <a:pt x="97588" y="141880"/>
                  </a:lnTo>
                  <a:lnTo>
                    <a:pt x="92321" y="147147"/>
                  </a:lnTo>
                  <a:lnTo>
                    <a:pt x="107318" y="147147"/>
                  </a:lnTo>
                  <a:lnTo>
                    <a:pt x="108722" y="145066"/>
                  </a:lnTo>
                  <a:lnTo>
                    <a:pt x="110677" y="135409"/>
                  </a:lnTo>
                  <a:lnTo>
                    <a:pt x="110677" y="131461"/>
                  </a:lnTo>
                  <a:lnTo>
                    <a:pt x="109745" y="127734"/>
                  </a:lnTo>
                  <a:lnTo>
                    <a:pt x="108101" y="124415"/>
                  </a:lnTo>
                  <a:lnTo>
                    <a:pt x="108921" y="123671"/>
                  </a:lnTo>
                  <a:close/>
                </a:path>
                <a:path w="447040" h="232410">
                  <a:moveTo>
                    <a:pt x="220627" y="71306"/>
                  </a:moveTo>
                  <a:lnTo>
                    <a:pt x="194999" y="71306"/>
                  </a:lnTo>
                  <a:lnTo>
                    <a:pt x="239573" y="97787"/>
                  </a:lnTo>
                  <a:lnTo>
                    <a:pt x="239249" y="99379"/>
                  </a:lnTo>
                  <a:lnTo>
                    <a:pt x="239081" y="101033"/>
                  </a:lnTo>
                  <a:lnTo>
                    <a:pt x="239081" y="102719"/>
                  </a:lnTo>
                  <a:lnTo>
                    <a:pt x="241034" y="112376"/>
                  </a:lnTo>
                  <a:lnTo>
                    <a:pt x="246358" y="120268"/>
                  </a:lnTo>
                  <a:lnTo>
                    <a:pt x="254251" y="125592"/>
                  </a:lnTo>
                  <a:lnTo>
                    <a:pt x="263908" y="127545"/>
                  </a:lnTo>
                  <a:lnTo>
                    <a:pt x="273560" y="125592"/>
                  </a:lnTo>
                  <a:lnTo>
                    <a:pt x="281453" y="120268"/>
                  </a:lnTo>
                  <a:lnTo>
                    <a:pt x="285375" y="114457"/>
                  </a:lnTo>
                  <a:lnTo>
                    <a:pt x="257437" y="114457"/>
                  </a:lnTo>
                  <a:lnTo>
                    <a:pt x="252170" y="109200"/>
                  </a:lnTo>
                  <a:lnTo>
                    <a:pt x="252170" y="96248"/>
                  </a:lnTo>
                  <a:lnTo>
                    <a:pt x="257437" y="90981"/>
                  </a:lnTo>
                  <a:lnTo>
                    <a:pt x="288507" y="90981"/>
                  </a:lnTo>
                  <a:lnTo>
                    <a:pt x="293862" y="86081"/>
                  </a:lnTo>
                  <a:lnTo>
                    <a:pt x="245500" y="86081"/>
                  </a:lnTo>
                  <a:lnTo>
                    <a:pt x="220627" y="71306"/>
                  </a:lnTo>
                  <a:close/>
                </a:path>
                <a:path w="447040" h="232410">
                  <a:moveTo>
                    <a:pt x="177104" y="29297"/>
                  </a:moveTo>
                  <a:lnTo>
                    <a:pt x="169741" y="30411"/>
                  </a:lnTo>
                  <a:lnTo>
                    <a:pt x="163254" y="33527"/>
                  </a:lnTo>
                  <a:lnTo>
                    <a:pt x="157980" y="38309"/>
                  </a:lnTo>
                  <a:lnTo>
                    <a:pt x="154257" y="44417"/>
                  </a:lnTo>
                  <a:lnTo>
                    <a:pt x="19632" y="44417"/>
                  </a:lnTo>
                  <a:lnTo>
                    <a:pt x="11997" y="45962"/>
                  </a:lnTo>
                  <a:lnTo>
                    <a:pt x="5756" y="50173"/>
                  </a:lnTo>
                  <a:lnTo>
                    <a:pt x="1545" y="56415"/>
                  </a:lnTo>
                  <a:lnTo>
                    <a:pt x="0" y="64050"/>
                  </a:lnTo>
                  <a:lnTo>
                    <a:pt x="0" y="115996"/>
                  </a:lnTo>
                  <a:lnTo>
                    <a:pt x="2931" y="118928"/>
                  </a:lnTo>
                  <a:lnTo>
                    <a:pt x="10156" y="118928"/>
                  </a:lnTo>
                  <a:lnTo>
                    <a:pt x="13088" y="115996"/>
                  </a:lnTo>
                  <a:lnTo>
                    <a:pt x="13088" y="60437"/>
                  </a:lnTo>
                  <a:lnTo>
                    <a:pt x="16020" y="57506"/>
                  </a:lnTo>
                  <a:lnTo>
                    <a:pt x="165366" y="57506"/>
                  </a:lnTo>
                  <a:lnTo>
                    <a:pt x="165366" y="47652"/>
                  </a:lnTo>
                  <a:lnTo>
                    <a:pt x="170633" y="42396"/>
                  </a:lnTo>
                  <a:lnTo>
                    <a:pt x="198718" y="42396"/>
                  </a:lnTo>
                  <a:lnTo>
                    <a:pt x="196223" y="38309"/>
                  </a:lnTo>
                  <a:lnTo>
                    <a:pt x="190947" y="33527"/>
                  </a:lnTo>
                  <a:lnTo>
                    <a:pt x="184461" y="30411"/>
                  </a:lnTo>
                  <a:lnTo>
                    <a:pt x="177104" y="29297"/>
                  </a:lnTo>
                  <a:close/>
                </a:path>
                <a:path w="447040" h="232410">
                  <a:moveTo>
                    <a:pt x="165366" y="57506"/>
                  </a:moveTo>
                  <a:lnTo>
                    <a:pt x="152518" y="57506"/>
                  </a:lnTo>
                  <a:lnTo>
                    <a:pt x="152853" y="60008"/>
                  </a:lnTo>
                  <a:lnTo>
                    <a:pt x="153566" y="62406"/>
                  </a:lnTo>
                  <a:lnTo>
                    <a:pt x="154602" y="64615"/>
                  </a:lnTo>
                  <a:lnTo>
                    <a:pt x="99400" y="114624"/>
                  </a:lnTo>
                  <a:lnTo>
                    <a:pt x="118906" y="114624"/>
                  </a:lnTo>
                  <a:lnTo>
                    <a:pt x="163073" y="74605"/>
                  </a:lnTo>
                  <a:lnTo>
                    <a:pt x="191832" y="74605"/>
                  </a:lnTo>
                  <a:lnTo>
                    <a:pt x="194999" y="71306"/>
                  </a:lnTo>
                  <a:lnTo>
                    <a:pt x="220627" y="71306"/>
                  </a:lnTo>
                  <a:lnTo>
                    <a:pt x="211478" y="65872"/>
                  </a:lnTo>
                  <a:lnTo>
                    <a:pt x="170633" y="65872"/>
                  </a:lnTo>
                  <a:lnTo>
                    <a:pt x="165366" y="60605"/>
                  </a:lnTo>
                  <a:lnTo>
                    <a:pt x="165366" y="57506"/>
                  </a:lnTo>
                  <a:close/>
                </a:path>
                <a:path w="447040" h="232410">
                  <a:moveTo>
                    <a:pt x="288507" y="90981"/>
                  </a:moveTo>
                  <a:lnTo>
                    <a:pt x="270379" y="90981"/>
                  </a:lnTo>
                  <a:lnTo>
                    <a:pt x="275646" y="96248"/>
                  </a:lnTo>
                  <a:lnTo>
                    <a:pt x="275646" y="109200"/>
                  </a:lnTo>
                  <a:lnTo>
                    <a:pt x="270379" y="114457"/>
                  </a:lnTo>
                  <a:lnTo>
                    <a:pt x="285375" y="114457"/>
                  </a:lnTo>
                  <a:lnTo>
                    <a:pt x="286780" y="112376"/>
                  </a:lnTo>
                  <a:lnTo>
                    <a:pt x="288734" y="102719"/>
                  </a:lnTo>
                  <a:lnTo>
                    <a:pt x="288734" y="99159"/>
                  </a:lnTo>
                  <a:lnTo>
                    <a:pt x="287980" y="95777"/>
                  </a:lnTo>
                  <a:lnTo>
                    <a:pt x="286619" y="92709"/>
                  </a:lnTo>
                  <a:lnTo>
                    <a:pt x="288507" y="90981"/>
                  </a:lnTo>
                  <a:close/>
                </a:path>
                <a:path w="447040" h="232410">
                  <a:moveTo>
                    <a:pt x="269279" y="77892"/>
                  </a:moveTo>
                  <a:lnTo>
                    <a:pt x="256609" y="77892"/>
                  </a:lnTo>
                  <a:lnTo>
                    <a:pt x="250044" y="81055"/>
                  </a:lnTo>
                  <a:lnTo>
                    <a:pt x="245500" y="86081"/>
                  </a:lnTo>
                  <a:lnTo>
                    <a:pt x="293862" y="86081"/>
                  </a:lnTo>
                  <a:lnTo>
                    <a:pt x="297730" y="82541"/>
                  </a:lnTo>
                  <a:lnTo>
                    <a:pt x="278337" y="82541"/>
                  </a:lnTo>
                  <a:lnTo>
                    <a:pt x="274274" y="79620"/>
                  </a:lnTo>
                  <a:lnTo>
                    <a:pt x="269279" y="77892"/>
                  </a:lnTo>
                  <a:close/>
                </a:path>
                <a:path w="447040" h="232410">
                  <a:moveTo>
                    <a:pt x="325089" y="57506"/>
                  </a:moveTo>
                  <a:lnTo>
                    <a:pt x="305707" y="57506"/>
                  </a:lnTo>
                  <a:lnTo>
                    <a:pt x="278337" y="82541"/>
                  </a:lnTo>
                  <a:lnTo>
                    <a:pt x="297730" y="82541"/>
                  </a:lnTo>
                  <a:lnTo>
                    <a:pt x="325089" y="57506"/>
                  </a:lnTo>
                  <a:close/>
                </a:path>
                <a:path w="447040" h="232410">
                  <a:moveTo>
                    <a:pt x="191832" y="74605"/>
                  </a:moveTo>
                  <a:lnTo>
                    <a:pt x="163073" y="74605"/>
                  </a:lnTo>
                  <a:lnTo>
                    <a:pt x="167073" y="77348"/>
                  </a:lnTo>
                  <a:lnTo>
                    <a:pt x="171900" y="78960"/>
                  </a:lnTo>
                  <a:lnTo>
                    <a:pt x="184130" y="78960"/>
                  </a:lnTo>
                  <a:lnTo>
                    <a:pt x="190475" y="76018"/>
                  </a:lnTo>
                  <a:lnTo>
                    <a:pt x="191832" y="74605"/>
                  </a:lnTo>
                  <a:close/>
                </a:path>
                <a:path w="447040" h="232410">
                  <a:moveTo>
                    <a:pt x="198718" y="42396"/>
                  </a:moveTo>
                  <a:lnTo>
                    <a:pt x="183575" y="42396"/>
                  </a:lnTo>
                  <a:lnTo>
                    <a:pt x="188842" y="47652"/>
                  </a:lnTo>
                  <a:lnTo>
                    <a:pt x="188842" y="60605"/>
                  </a:lnTo>
                  <a:lnTo>
                    <a:pt x="183575" y="65872"/>
                  </a:lnTo>
                  <a:lnTo>
                    <a:pt x="211478" y="65872"/>
                  </a:lnTo>
                  <a:lnTo>
                    <a:pt x="201271" y="59809"/>
                  </a:lnTo>
                  <a:lnTo>
                    <a:pt x="201438" y="59055"/>
                  </a:lnTo>
                  <a:lnTo>
                    <a:pt x="201585" y="58291"/>
                  </a:lnTo>
                  <a:lnTo>
                    <a:pt x="201690" y="57506"/>
                  </a:lnTo>
                  <a:lnTo>
                    <a:pt x="445311" y="57506"/>
                  </a:lnTo>
                  <a:lnTo>
                    <a:pt x="445090" y="56415"/>
                  </a:lnTo>
                  <a:lnTo>
                    <a:pt x="440879" y="50173"/>
                  </a:lnTo>
                  <a:lnTo>
                    <a:pt x="434637" y="45962"/>
                  </a:lnTo>
                  <a:lnTo>
                    <a:pt x="427002" y="44417"/>
                  </a:lnTo>
                  <a:lnTo>
                    <a:pt x="199952" y="44417"/>
                  </a:lnTo>
                  <a:lnTo>
                    <a:pt x="198718" y="42396"/>
                  </a:lnTo>
                  <a:close/>
                </a:path>
                <a:path w="447040" h="232410">
                  <a:moveTo>
                    <a:pt x="350711" y="0"/>
                  </a:moveTo>
                  <a:lnTo>
                    <a:pt x="341053" y="1953"/>
                  </a:lnTo>
                  <a:lnTo>
                    <a:pt x="333157" y="7277"/>
                  </a:lnTo>
                  <a:lnTo>
                    <a:pt x="327829" y="15169"/>
                  </a:lnTo>
                  <a:lnTo>
                    <a:pt x="325874" y="24826"/>
                  </a:lnTo>
                  <a:lnTo>
                    <a:pt x="325952" y="29297"/>
                  </a:lnTo>
                  <a:lnTo>
                    <a:pt x="326921" y="32951"/>
                  </a:lnTo>
                  <a:lnTo>
                    <a:pt x="328754" y="36407"/>
                  </a:lnTo>
                  <a:lnTo>
                    <a:pt x="320011" y="44417"/>
                  </a:lnTo>
                  <a:lnTo>
                    <a:pt x="365926" y="44417"/>
                  </a:lnTo>
                  <a:lnTo>
                    <a:pt x="371768" y="39862"/>
                  </a:lnTo>
                  <a:lnTo>
                    <a:pt x="373525" y="36564"/>
                  </a:lnTo>
                  <a:lnTo>
                    <a:pt x="344230" y="36564"/>
                  </a:lnTo>
                  <a:lnTo>
                    <a:pt x="338963" y="31297"/>
                  </a:lnTo>
                  <a:lnTo>
                    <a:pt x="338963" y="18355"/>
                  </a:lnTo>
                  <a:lnTo>
                    <a:pt x="344230" y="13088"/>
                  </a:lnTo>
                  <a:lnTo>
                    <a:pt x="372179" y="13088"/>
                  </a:lnTo>
                  <a:lnTo>
                    <a:pt x="368257" y="7277"/>
                  </a:lnTo>
                  <a:lnTo>
                    <a:pt x="360364" y="1953"/>
                  </a:lnTo>
                  <a:lnTo>
                    <a:pt x="350711" y="0"/>
                  </a:lnTo>
                  <a:close/>
                </a:path>
                <a:path w="447040" h="232410">
                  <a:moveTo>
                    <a:pt x="372179" y="13088"/>
                  </a:moveTo>
                  <a:lnTo>
                    <a:pt x="357182" y="13088"/>
                  </a:lnTo>
                  <a:lnTo>
                    <a:pt x="362439" y="18355"/>
                  </a:lnTo>
                  <a:lnTo>
                    <a:pt x="362449" y="31297"/>
                  </a:lnTo>
                  <a:lnTo>
                    <a:pt x="357182" y="36564"/>
                  </a:lnTo>
                  <a:lnTo>
                    <a:pt x="373525" y="36564"/>
                  </a:lnTo>
                  <a:lnTo>
                    <a:pt x="375449" y="32951"/>
                  </a:lnTo>
                  <a:lnTo>
                    <a:pt x="375538" y="24826"/>
                  </a:lnTo>
                  <a:lnTo>
                    <a:pt x="373583" y="15169"/>
                  </a:lnTo>
                  <a:lnTo>
                    <a:pt x="372179" y="1308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84"/>
            <p:cNvSpPr/>
            <p:nvPr/>
          </p:nvSpPr>
          <p:spPr>
            <a:xfrm>
              <a:off x="4453554" y="6173414"/>
              <a:ext cx="447040" cy="358140"/>
            </a:xfrm>
            <a:custGeom>
              <a:avLst/>
              <a:gdLst/>
              <a:ahLst/>
              <a:cxnLst/>
              <a:rect l="l" t="t" r="r" b="b"/>
              <a:pathLst>
                <a:path w="447040" h="358139">
                  <a:moveTo>
                    <a:pt x="322073" y="321529"/>
                  </a:moveTo>
                  <a:lnTo>
                    <a:pt x="124551" y="321529"/>
                  </a:lnTo>
                  <a:lnTo>
                    <a:pt x="121619" y="324461"/>
                  </a:lnTo>
                  <a:lnTo>
                    <a:pt x="121619" y="354648"/>
                  </a:lnTo>
                  <a:lnTo>
                    <a:pt x="124551" y="357580"/>
                  </a:lnTo>
                  <a:lnTo>
                    <a:pt x="322073" y="357580"/>
                  </a:lnTo>
                  <a:lnTo>
                    <a:pt x="325005" y="354648"/>
                  </a:lnTo>
                  <a:lnTo>
                    <a:pt x="325005" y="344492"/>
                  </a:lnTo>
                  <a:lnTo>
                    <a:pt x="134707" y="344492"/>
                  </a:lnTo>
                  <a:lnTo>
                    <a:pt x="134707" y="334618"/>
                  </a:lnTo>
                  <a:lnTo>
                    <a:pt x="325005" y="334618"/>
                  </a:lnTo>
                  <a:lnTo>
                    <a:pt x="325005" y="324461"/>
                  </a:lnTo>
                  <a:lnTo>
                    <a:pt x="322073" y="321529"/>
                  </a:lnTo>
                  <a:close/>
                </a:path>
                <a:path w="447040" h="358139">
                  <a:moveTo>
                    <a:pt x="325005" y="334618"/>
                  </a:moveTo>
                  <a:lnTo>
                    <a:pt x="311917" y="334618"/>
                  </a:lnTo>
                  <a:lnTo>
                    <a:pt x="311917" y="344492"/>
                  </a:lnTo>
                  <a:lnTo>
                    <a:pt x="325005" y="344492"/>
                  </a:lnTo>
                  <a:lnTo>
                    <a:pt x="325005" y="334618"/>
                  </a:lnTo>
                  <a:close/>
                </a:path>
                <a:path w="447040" h="358139">
                  <a:moveTo>
                    <a:pt x="176151" y="289006"/>
                  </a:moveTo>
                  <a:lnTo>
                    <a:pt x="162979" y="289006"/>
                  </a:lnTo>
                  <a:lnTo>
                    <a:pt x="159241" y="321529"/>
                  </a:lnTo>
                  <a:lnTo>
                    <a:pt x="172424" y="321529"/>
                  </a:lnTo>
                  <a:lnTo>
                    <a:pt x="176151" y="289006"/>
                  </a:lnTo>
                  <a:close/>
                </a:path>
                <a:path w="447040" h="358139">
                  <a:moveTo>
                    <a:pt x="283656" y="289006"/>
                  </a:moveTo>
                  <a:lnTo>
                    <a:pt x="270483" y="289006"/>
                  </a:lnTo>
                  <a:lnTo>
                    <a:pt x="274211" y="321529"/>
                  </a:lnTo>
                  <a:lnTo>
                    <a:pt x="287394" y="321529"/>
                  </a:lnTo>
                  <a:lnTo>
                    <a:pt x="283656" y="289006"/>
                  </a:lnTo>
                  <a:close/>
                </a:path>
                <a:path w="447040" h="358139">
                  <a:moveTo>
                    <a:pt x="10156" y="46208"/>
                  </a:moveTo>
                  <a:lnTo>
                    <a:pt x="2931" y="46208"/>
                  </a:lnTo>
                  <a:lnTo>
                    <a:pt x="0" y="49139"/>
                  </a:lnTo>
                  <a:lnTo>
                    <a:pt x="0" y="269373"/>
                  </a:lnTo>
                  <a:lnTo>
                    <a:pt x="1545" y="277009"/>
                  </a:lnTo>
                  <a:lnTo>
                    <a:pt x="5756" y="283250"/>
                  </a:lnTo>
                  <a:lnTo>
                    <a:pt x="11997" y="287461"/>
                  </a:lnTo>
                  <a:lnTo>
                    <a:pt x="19632" y="289006"/>
                  </a:lnTo>
                  <a:lnTo>
                    <a:pt x="427002" y="289006"/>
                  </a:lnTo>
                  <a:lnTo>
                    <a:pt x="434637" y="287461"/>
                  </a:lnTo>
                  <a:lnTo>
                    <a:pt x="440879" y="283250"/>
                  </a:lnTo>
                  <a:lnTo>
                    <a:pt x="445090" y="277009"/>
                  </a:lnTo>
                  <a:lnTo>
                    <a:pt x="445311" y="275918"/>
                  </a:lnTo>
                  <a:lnTo>
                    <a:pt x="16020" y="275918"/>
                  </a:lnTo>
                  <a:lnTo>
                    <a:pt x="13088" y="272986"/>
                  </a:lnTo>
                  <a:lnTo>
                    <a:pt x="13088" y="228726"/>
                  </a:lnTo>
                  <a:lnTo>
                    <a:pt x="446635" y="228726"/>
                  </a:lnTo>
                  <a:lnTo>
                    <a:pt x="446635" y="215386"/>
                  </a:lnTo>
                  <a:lnTo>
                    <a:pt x="336125" y="215386"/>
                  </a:lnTo>
                  <a:lnTo>
                    <a:pt x="13088" y="215375"/>
                  </a:lnTo>
                  <a:lnTo>
                    <a:pt x="13088" y="49139"/>
                  </a:lnTo>
                  <a:lnTo>
                    <a:pt x="10156" y="46208"/>
                  </a:lnTo>
                  <a:close/>
                </a:path>
                <a:path w="447040" h="358139">
                  <a:moveTo>
                    <a:pt x="446635" y="228726"/>
                  </a:moveTo>
                  <a:lnTo>
                    <a:pt x="433547" y="228726"/>
                  </a:lnTo>
                  <a:lnTo>
                    <a:pt x="433547" y="272986"/>
                  </a:lnTo>
                  <a:lnTo>
                    <a:pt x="430615" y="275918"/>
                  </a:lnTo>
                  <a:lnTo>
                    <a:pt x="445311" y="275918"/>
                  </a:lnTo>
                  <a:lnTo>
                    <a:pt x="446635" y="269373"/>
                  </a:lnTo>
                  <a:lnTo>
                    <a:pt x="446635" y="228726"/>
                  </a:lnTo>
                  <a:close/>
                </a:path>
                <a:path w="447040" h="358139">
                  <a:moveTo>
                    <a:pt x="385359" y="66888"/>
                  </a:moveTo>
                  <a:lnTo>
                    <a:pt x="372271" y="66888"/>
                  </a:lnTo>
                  <a:lnTo>
                    <a:pt x="372271" y="215386"/>
                  </a:lnTo>
                  <a:lnTo>
                    <a:pt x="446635" y="215386"/>
                  </a:lnTo>
                  <a:lnTo>
                    <a:pt x="385359" y="215375"/>
                  </a:lnTo>
                  <a:lnTo>
                    <a:pt x="385359" y="66888"/>
                  </a:lnTo>
                  <a:close/>
                </a:path>
                <a:path w="447040" h="358139">
                  <a:moveTo>
                    <a:pt x="122027" y="121724"/>
                  </a:moveTo>
                  <a:lnTo>
                    <a:pt x="65558" y="121724"/>
                  </a:lnTo>
                  <a:lnTo>
                    <a:pt x="62626" y="124655"/>
                  </a:lnTo>
                  <a:lnTo>
                    <a:pt x="62626" y="215375"/>
                  </a:lnTo>
                  <a:lnTo>
                    <a:pt x="75714" y="215375"/>
                  </a:lnTo>
                  <a:lnTo>
                    <a:pt x="75714" y="188601"/>
                  </a:lnTo>
                  <a:lnTo>
                    <a:pt x="124949" y="188601"/>
                  </a:lnTo>
                  <a:lnTo>
                    <a:pt x="124949" y="175512"/>
                  </a:lnTo>
                  <a:lnTo>
                    <a:pt x="75714" y="175512"/>
                  </a:lnTo>
                  <a:lnTo>
                    <a:pt x="75714" y="161890"/>
                  </a:lnTo>
                  <a:lnTo>
                    <a:pt x="124949" y="161890"/>
                  </a:lnTo>
                  <a:lnTo>
                    <a:pt x="124949" y="148801"/>
                  </a:lnTo>
                  <a:lnTo>
                    <a:pt x="75714" y="148801"/>
                  </a:lnTo>
                  <a:lnTo>
                    <a:pt x="75714" y="134812"/>
                  </a:lnTo>
                  <a:lnTo>
                    <a:pt x="124949" y="134812"/>
                  </a:lnTo>
                  <a:lnTo>
                    <a:pt x="124949" y="124655"/>
                  </a:lnTo>
                  <a:lnTo>
                    <a:pt x="122027" y="121724"/>
                  </a:lnTo>
                  <a:close/>
                </a:path>
                <a:path w="447040" h="358139">
                  <a:moveTo>
                    <a:pt x="124949" y="188601"/>
                  </a:moveTo>
                  <a:lnTo>
                    <a:pt x="111860" y="188601"/>
                  </a:lnTo>
                  <a:lnTo>
                    <a:pt x="111860" y="215375"/>
                  </a:lnTo>
                  <a:lnTo>
                    <a:pt x="124949" y="215375"/>
                  </a:lnTo>
                  <a:lnTo>
                    <a:pt x="124949" y="188601"/>
                  </a:lnTo>
                  <a:close/>
                </a:path>
                <a:path w="447040" h="358139">
                  <a:moveTo>
                    <a:pt x="159586" y="153838"/>
                  </a:moveTo>
                  <a:lnTo>
                    <a:pt x="152361" y="153838"/>
                  </a:lnTo>
                  <a:lnTo>
                    <a:pt x="149430" y="156759"/>
                  </a:lnTo>
                  <a:lnTo>
                    <a:pt x="149430" y="215375"/>
                  </a:lnTo>
                  <a:lnTo>
                    <a:pt x="162518" y="215375"/>
                  </a:lnTo>
                  <a:lnTo>
                    <a:pt x="162518" y="156759"/>
                  </a:lnTo>
                  <a:lnTo>
                    <a:pt x="159586" y="153838"/>
                  </a:lnTo>
                  <a:close/>
                </a:path>
                <a:path w="447040" h="358139">
                  <a:moveTo>
                    <a:pt x="211752" y="104122"/>
                  </a:moveTo>
                  <a:lnTo>
                    <a:pt x="198664" y="104122"/>
                  </a:lnTo>
                  <a:lnTo>
                    <a:pt x="198664" y="215375"/>
                  </a:lnTo>
                  <a:lnTo>
                    <a:pt x="211752" y="215375"/>
                  </a:lnTo>
                  <a:lnTo>
                    <a:pt x="211752" y="104122"/>
                  </a:lnTo>
                  <a:close/>
                </a:path>
                <a:path w="447040" h="358139">
                  <a:moveTo>
                    <a:pt x="295624" y="121724"/>
                  </a:moveTo>
                  <a:lnTo>
                    <a:pt x="239165" y="121724"/>
                  </a:lnTo>
                  <a:lnTo>
                    <a:pt x="236233" y="124655"/>
                  </a:lnTo>
                  <a:lnTo>
                    <a:pt x="236233" y="215375"/>
                  </a:lnTo>
                  <a:lnTo>
                    <a:pt x="249322" y="215375"/>
                  </a:lnTo>
                  <a:lnTo>
                    <a:pt x="249322" y="188601"/>
                  </a:lnTo>
                  <a:lnTo>
                    <a:pt x="298556" y="188601"/>
                  </a:lnTo>
                  <a:lnTo>
                    <a:pt x="298556" y="175512"/>
                  </a:lnTo>
                  <a:lnTo>
                    <a:pt x="249322" y="175512"/>
                  </a:lnTo>
                  <a:lnTo>
                    <a:pt x="249322" y="161890"/>
                  </a:lnTo>
                  <a:lnTo>
                    <a:pt x="298556" y="161890"/>
                  </a:lnTo>
                  <a:lnTo>
                    <a:pt x="298556" y="148801"/>
                  </a:lnTo>
                  <a:lnTo>
                    <a:pt x="249322" y="148801"/>
                  </a:lnTo>
                  <a:lnTo>
                    <a:pt x="249322" y="134812"/>
                  </a:lnTo>
                  <a:lnTo>
                    <a:pt x="298556" y="134812"/>
                  </a:lnTo>
                  <a:lnTo>
                    <a:pt x="298556" y="124655"/>
                  </a:lnTo>
                  <a:lnTo>
                    <a:pt x="295624" y="121724"/>
                  </a:lnTo>
                  <a:close/>
                </a:path>
                <a:path w="447040" h="358139">
                  <a:moveTo>
                    <a:pt x="298556" y="188601"/>
                  </a:moveTo>
                  <a:lnTo>
                    <a:pt x="285467" y="188601"/>
                  </a:lnTo>
                  <a:lnTo>
                    <a:pt x="285467" y="215375"/>
                  </a:lnTo>
                  <a:lnTo>
                    <a:pt x="298556" y="215375"/>
                  </a:lnTo>
                  <a:lnTo>
                    <a:pt x="298556" y="188601"/>
                  </a:lnTo>
                  <a:close/>
                </a:path>
                <a:path w="447040" h="358139">
                  <a:moveTo>
                    <a:pt x="382428" y="0"/>
                  </a:moveTo>
                  <a:lnTo>
                    <a:pt x="325969" y="0"/>
                  </a:lnTo>
                  <a:lnTo>
                    <a:pt x="323037" y="2931"/>
                  </a:lnTo>
                  <a:lnTo>
                    <a:pt x="323037" y="215375"/>
                  </a:lnTo>
                  <a:lnTo>
                    <a:pt x="336125" y="215375"/>
                  </a:lnTo>
                  <a:lnTo>
                    <a:pt x="336125" y="66888"/>
                  </a:lnTo>
                  <a:lnTo>
                    <a:pt x="385359" y="66888"/>
                  </a:lnTo>
                  <a:lnTo>
                    <a:pt x="385359" y="53799"/>
                  </a:lnTo>
                  <a:lnTo>
                    <a:pt x="336125" y="53799"/>
                  </a:lnTo>
                  <a:lnTo>
                    <a:pt x="336125" y="40176"/>
                  </a:lnTo>
                  <a:lnTo>
                    <a:pt x="385359" y="40176"/>
                  </a:lnTo>
                  <a:lnTo>
                    <a:pt x="385359" y="27077"/>
                  </a:lnTo>
                  <a:lnTo>
                    <a:pt x="336125" y="27077"/>
                  </a:lnTo>
                  <a:lnTo>
                    <a:pt x="336125" y="13088"/>
                  </a:lnTo>
                  <a:lnTo>
                    <a:pt x="385359" y="13088"/>
                  </a:lnTo>
                  <a:lnTo>
                    <a:pt x="385359" y="2931"/>
                  </a:lnTo>
                  <a:lnTo>
                    <a:pt x="382428" y="0"/>
                  </a:lnTo>
                  <a:close/>
                </a:path>
                <a:path w="447040" h="358139">
                  <a:moveTo>
                    <a:pt x="443703" y="159597"/>
                  </a:moveTo>
                  <a:lnTo>
                    <a:pt x="436478" y="159597"/>
                  </a:lnTo>
                  <a:lnTo>
                    <a:pt x="433547" y="162529"/>
                  </a:lnTo>
                  <a:lnTo>
                    <a:pt x="433547" y="215375"/>
                  </a:lnTo>
                  <a:lnTo>
                    <a:pt x="446635" y="215375"/>
                  </a:lnTo>
                  <a:lnTo>
                    <a:pt x="446635" y="162529"/>
                  </a:lnTo>
                  <a:lnTo>
                    <a:pt x="443703" y="159597"/>
                  </a:lnTo>
                  <a:close/>
                </a:path>
                <a:path w="447040" h="358139">
                  <a:moveTo>
                    <a:pt x="124949" y="161890"/>
                  </a:moveTo>
                  <a:lnTo>
                    <a:pt x="111860" y="161890"/>
                  </a:lnTo>
                  <a:lnTo>
                    <a:pt x="111860" y="175512"/>
                  </a:lnTo>
                  <a:lnTo>
                    <a:pt x="124949" y="175512"/>
                  </a:lnTo>
                  <a:lnTo>
                    <a:pt x="124949" y="161890"/>
                  </a:lnTo>
                  <a:close/>
                </a:path>
                <a:path w="447040" h="358139">
                  <a:moveTo>
                    <a:pt x="298556" y="161890"/>
                  </a:moveTo>
                  <a:lnTo>
                    <a:pt x="285467" y="161890"/>
                  </a:lnTo>
                  <a:lnTo>
                    <a:pt x="285467" y="175512"/>
                  </a:lnTo>
                  <a:lnTo>
                    <a:pt x="298556" y="175512"/>
                  </a:lnTo>
                  <a:lnTo>
                    <a:pt x="298556" y="161890"/>
                  </a:lnTo>
                  <a:close/>
                </a:path>
                <a:path w="447040" h="358139">
                  <a:moveTo>
                    <a:pt x="124949" y="134812"/>
                  </a:moveTo>
                  <a:lnTo>
                    <a:pt x="111860" y="134812"/>
                  </a:lnTo>
                  <a:lnTo>
                    <a:pt x="111860" y="148801"/>
                  </a:lnTo>
                  <a:lnTo>
                    <a:pt x="124949" y="148801"/>
                  </a:lnTo>
                  <a:lnTo>
                    <a:pt x="124949" y="134812"/>
                  </a:lnTo>
                  <a:close/>
                </a:path>
                <a:path w="447040" h="358139">
                  <a:moveTo>
                    <a:pt x="298556" y="134812"/>
                  </a:moveTo>
                  <a:lnTo>
                    <a:pt x="285467" y="134812"/>
                  </a:lnTo>
                  <a:lnTo>
                    <a:pt x="285467" y="148801"/>
                  </a:lnTo>
                  <a:lnTo>
                    <a:pt x="298556" y="148801"/>
                  </a:lnTo>
                  <a:lnTo>
                    <a:pt x="298556" y="134812"/>
                  </a:lnTo>
                  <a:close/>
                </a:path>
                <a:path w="447040" h="358139">
                  <a:moveTo>
                    <a:pt x="208831" y="37234"/>
                  </a:moveTo>
                  <a:lnTo>
                    <a:pt x="152361" y="37234"/>
                  </a:lnTo>
                  <a:lnTo>
                    <a:pt x="149430" y="40166"/>
                  </a:lnTo>
                  <a:lnTo>
                    <a:pt x="149430" y="137817"/>
                  </a:lnTo>
                  <a:lnTo>
                    <a:pt x="152361" y="140749"/>
                  </a:lnTo>
                  <a:lnTo>
                    <a:pt x="159586" y="140749"/>
                  </a:lnTo>
                  <a:lnTo>
                    <a:pt x="162518" y="137817"/>
                  </a:lnTo>
                  <a:lnTo>
                    <a:pt x="162518" y="104122"/>
                  </a:lnTo>
                  <a:lnTo>
                    <a:pt x="211752" y="104122"/>
                  </a:lnTo>
                  <a:lnTo>
                    <a:pt x="211752" y="91033"/>
                  </a:lnTo>
                  <a:lnTo>
                    <a:pt x="162518" y="91033"/>
                  </a:lnTo>
                  <a:lnTo>
                    <a:pt x="162518" y="77411"/>
                  </a:lnTo>
                  <a:lnTo>
                    <a:pt x="211752" y="77411"/>
                  </a:lnTo>
                  <a:lnTo>
                    <a:pt x="211752" y="64312"/>
                  </a:lnTo>
                  <a:lnTo>
                    <a:pt x="162518" y="64312"/>
                  </a:lnTo>
                  <a:lnTo>
                    <a:pt x="162518" y="50323"/>
                  </a:lnTo>
                  <a:lnTo>
                    <a:pt x="211752" y="50323"/>
                  </a:lnTo>
                  <a:lnTo>
                    <a:pt x="211752" y="40166"/>
                  </a:lnTo>
                  <a:lnTo>
                    <a:pt x="208831" y="37234"/>
                  </a:lnTo>
                  <a:close/>
                </a:path>
                <a:path w="447040" h="358139">
                  <a:moveTo>
                    <a:pt x="211752" y="77411"/>
                  </a:moveTo>
                  <a:lnTo>
                    <a:pt x="198664" y="77411"/>
                  </a:lnTo>
                  <a:lnTo>
                    <a:pt x="198664" y="91033"/>
                  </a:lnTo>
                  <a:lnTo>
                    <a:pt x="211752" y="91033"/>
                  </a:lnTo>
                  <a:lnTo>
                    <a:pt x="211752" y="77411"/>
                  </a:lnTo>
                  <a:close/>
                </a:path>
                <a:path w="447040" h="358139">
                  <a:moveTo>
                    <a:pt x="211752" y="50323"/>
                  </a:moveTo>
                  <a:lnTo>
                    <a:pt x="198664" y="50323"/>
                  </a:lnTo>
                  <a:lnTo>
                    <a:pt x="198664" y="64312"/>
                  </a:lnTo>
                  <a:lnTo>
                    <a:pt x="211752" y="64312"/>
                  </a:lnTo>
                  <a:lnTo>
                    <a:pt x="211752" y="50323"/>
                  </a:lnTo>
                  <a:close/>
                </a:path>
                <a:path w="447040" h="358139">
                  <a:moveTo>
                    <a:pt x="385359" y="40176"/>
                  </a:moveTo>
                  <a:lnTo>
                    <a:pt x="372271" y="40176"/>
                  </a:lnTo>
                  <a:lnTo>
                    <a:pt x="372271" y="53799"/>
                  </a:lnTo>
                  <a:lnTo>
                    <a:pt x="385359" y="53799"/>
                  </a:lnTo>
                  <a:lnTo>
                    <a:pt x="385359" y="40176"/>
                  </a:lnTo>
                  <a:close/>
                </a:path>
                <a:path w="447040" h="358139">
                  <a:moveTo>
                    <a:pt x="385359" y="13088"/>
                  </a:moveTo>
                  <a:lnTo>
                    <a:pt x="372271" y="13088"/>
                  </a:lnTo>
                  <a:lnTo>
                    <a:pt x="372271" y="27077"/>
                  </a:lnTo>
                  <a:lnTo>
                    <a:pt x="385359" y="27077"/>
                  </a:lnTo>
                  <a:lnTo>
                    <a:pt x="385359" y="1308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050449" y="3364870"/>
            <a:ext cx="1128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Аналити</a:t>
            </a:r>
            <a:r>
              <a:rPr lang="ru-RU" sz="800" spc="-3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а  бизнеса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950034" y="3766676"/>
            <a:ext cx="403760" cy="372300"/>
            <a:chOff x="1599002" y="7794307"/>
            <a:chExt cx="691515" cy="691515"/>
          </a:xfrm>
        </p:grpSpPr>
        <p:sp>
          <p:nvSpPr>
            <p:cNvPr id="159" name="object 42"/>
            <p:cNvSpPr/>
            <p:nvPr/>
          </p:nvSpPr>
          <p:spPr>
            <a:xfrm>
              <a:off x="1599002" y="779430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6"/>
                  </a:lnTo>
                  <a:lnTo>
                    <a:pt x="31421" y="659651"/>
                  </a:lnTo>
                  <a:lnTo>
                    <a:pt x="8430" y="625546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46"/>
                  </a:lnTo>
                  <a:lnTo>
                    <a:pt x="659651" y="659651"/>
                  </a:lnTo>
                  <a:lnTo>
                    <a:pt x="625546" y="682646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72"/>
            <p:cNvSpPr/>
            <p:nvPr/>
          </p:nvSpPr>
          <p:spPr>
            <a:xfrm>
              <a:off x="1722531" y="7896707"/>
              <a:ext cx="486409" cy="486409"/>
            </a:xfrm>
            <a:custGeom>
              <a:avLst/>
              <a:gdLst/>
              <a:ahLst/>
              <a:cxnLst/>
              <a:rect l="l" t="t" r="r" b="b"/>
              <a:pathLst>
                <a:path w="486410" h="486409">
                  <a:moveTo>
                    <a:pt x="279970" y="0"/>
                  </a:moveTo>
                  <a:lnTo>
                    <a:pt x="37569" y="0"/>
                  </a:lnTo>
                  <a:lnTo>
                    <a:pt x="34627" y="2942"/>
                  </a:lnTo>
                  <a:lnTo>
                    <a:pt x="34627" y="30208"/>
                  </a:lnTo>
                  <a:lnTo>
                    <a:pt x="2942" y="30208"/>
                  </a:lnTo>
                  <a:lnTo>
                    <a:pt x="0" y="33161"/>
                  </a:lnTo>
                  <a:lnTo>
                    <a:pt x="0" y="483336"/>
                  </a:lnTo>
                  <a:lnTo>
                    <a:pt x="2942" y="486278"/>
                  </a:lnTo>
                  <a:lnTo>
                    <a:pt x="369863" y="486278"/>
                  </a:lnTo>
                  <a:lnTo>
                    <a:pt x="372815" y="483336"/>
                  </a:lnTo>
                  <a:lnTo>
                    <a:pt x="372815" y="471545"/>
                  </a:lnTo>
                  <a:lnTo>
                    <a:pt x="14732" y="471545"/>
                  </a:lnTo>
                  <a:lnTo>
                    <a:pt x="14732" y="44941"/>
                  </a:lnTo>
                  <a:lnTo>
                    <a:pt x="49359" y="44941"/>
                  </a:lnTo>
                  <a:lnTo>
                    <a:pt x="49359" y="14732"/>
                  </a:lnTo>
                  <a:lnTo>
                    <a:pt x="296573" y="14732"/>
                  </a:lnTo>
                  <a:lnTo>
                    <a:pt x="283656" y="2209"/>
                  </a:lnTo>
                  <a:lnTo>
                    <a:pt x="282190" y="732"/>
                  </a:lnTo>
                  <a:lnTo>
                    <a:pt x="279970" y="0"/>
                  </a:lnTo>
                  <a:close/>
                </a:path>
                <a:path w="486410" h="486409">
                  <a:moveTo>
                    <a:pt x="372815" y="456069"/>
                  </a:moveTo>
                  <a:lnTo>
                    <a:pt x="358072" y="456069"/>
                  </a:lnTo>
                  <a:lnTo>
                    <a:pt x="358072" y="471545"/>
                  </a:lnTo>
                  <a:lnTo>
                    <a:pt x="372815" y="471545"/>
                  </a:lnTo>
                  <a:lnTo>
                    <a:pt x="372815" y="456069"/>
                  </a:lnTo>
                  <a:close/>
                </a:path>
                <a:path w="486410" h="486409">
                  <a:moveTo>
                    <a:pt x="49359" y="44941"/>
                  </a:moveTo>
                  <a:lnTo>
                    <a:pt x="34627" y="44941"/>
                  </a:lnTo>
                  <a:lnTo>
                    <a:pt x="34627" y="453117"/>
                  </a:lnTo>
                  <a:lnTo>
                    <a:pt x="37569" y="456069"/>
                  </a:lnTo>
                  <a:lnTo>
                    <a:pt x="404490" y="456069"/>
                  </a:lnTo>
                  <a:lnTo>
                    <a:pt x="407443" y="453117"/>
                  </a:lnTo>
                  <a:lnTo>
                    <a:pt x="407443" y="441337"/>
                  </a:lnTo>
                  <a:lnTo>
                    <a:pt x="49359" y="441337"/>
                  </a:lnTo>
                  <a:lnTo>
                    <a:pt x="49359" y="44941"/>
                  </a:lnTo>
                  <a:close/>
                </a:path>
                <a:path w="486410" h="486409">
                  <a:moveTo>
                    <a:pt x="432043" y="308713"/>
                  </a:moveTo>
                  <a:lnTo>
                    <a:pt x="372815" y="308713"/>
                  </a:lnTo>
                  <a:lnTo>
                    <a:pt x="409652" y="320503"/>
                  </a:lnTo>
                  <a:lnTo>
                    <a:pt x="374281" y="369863"/>
                  </a:lnTo>
                  <a:lnTo>
                    <a:pt x="393443" y="369863"/>
                  </a:lnTo>
                  <a:lnTo>
                    <a:pt x="393443" y="441337"/>
                  </a:lnTo>
                  <a:lnTo>
                    <a:pt x="407443" y="441337"/>
                  </a:lnTo>
                  <a:lnTo>
                    <a:pt x="407443" y="349235"/>
                  </a:lnTo>
                  <a:lnTo>
                    <a:pt x="428070" y="321236"/>
                  </a:lnTo>
                  <a:lnTo>
                    <a:pt x="428803" y="319037"/>
                  </a:lnTo>
                  <a:lnTo>
                    <a:pt x="432043" y="308713"/>
                  </a:lnTo>
                  <a:close/>
                </a:path>
                <a:path w="486410" h="486409">
                  <a:moveTo>
                    <a:pt x="296573" y="14732"/>
                  </a:moveTo>
                  <a:lnTo>
                    <a:pt x="271133" y="14732"/>
                  </a:lnTo>
                  <a:lnTo>
                    <a:pt x="271133" y="129681"/>
                  </a:lnTo>
                  <a:lnTo>
                    <a:pt x="274075" y="132624"/>
                  </a:lnTo>
                  <a:lnTo>
                    <a:pt x="393443" y="132624"/>
                  </a:lnTo>
                  <a:lnTo>
                    <a:pt x="393443" y="187879"/>
                  </a:lnTo>
                  <a:lnTo>
                    <a:pt x="358816" y="296922"/>
                  </a:lnTo>
                  <a:lnTo>
                    <a:pt x="358816" y="299132"/>
                  </a:lnTo>
                  <a:lnTo>
                    <a:pt x="360282" y="392710"/>
                  </a:lnTo>
                  <a:lnTo>
                    <a:pt x="360282" y="395652"/>
                  </a:lnTo>
                  <a:lnTo>
                    <a:pt x="362491" y="398595"/>
                  </a:lnTo>
                  <a:lnTo>
                    <a:pt x="368386" y="400071"/>
                  </a:lnTo>
                  <a:lnTo>
                    <a:pt x="372072" y="399338"/>
                  </a:lnTo>
                  <a:lnTo>
                    <a:pt x="373548" y="396385"/>
                  </a:lnTo>
                  <a:lnTo>
                    <a:pt x="393443" y="369863"/>
                  </a:lnTo>
                  <a:lnTo>
                    <a:pt x="374281" y="369863"/>
                  </a:lnTo>
                  <a:lnTo>
                    <a:pt x="372815" y="308713"/>
                  </a:lnTo>
                  <a:lnTo>
                    <a:pt x="432043" y="308713"/>
                  </a:lnTo>
                  <a:lnTo>
                    <a:pt x="432503" y="307247"/>
                  </a:lnTo>
                  <a:lnTo>
                    <a:pt x="417756" y="307247"/>
                  </a:lnTo>
                  <a:lnTo>
                    <a:pt x="375025" y="293247"/>
                  </a:lnTo>
                  <a:lnTo>
                    <a:pt x="423184" y="140728"/>
                  </a:lnTo>
                  <a:lnTo>
                    <a:pt x="407443" y="140728"/>
                  </a:lnTo>
                  <a:lnTo>
                    <a:pt x="407443" y="123043"/>
                  </a:lnTo>
                  <a:lnTo>
                    <a:pt x="405966" y="120834"/>
                  </a:lnTo>
                  <a:lnTo>
                    <a:pt x="404490" y="119357"/>
                  </a:lnTo>
                  <a:lnTo>
                    <a:pt x="402978" y="117891"/>
                  </a:lnTo>
                  <a:lnTo>
                    <a:pt x="285865" y="117891"/>
                  </a:lnTo>
                  <a:lnTo>
                    <a:pt x="285865" y="25046"/>
                  </a:lnTo>
                  <a:lnTo>
                    <a:pt x="307211" y="25046"/>
                  </a:lnTo>
                  <a:lnTo>
                    <a:pt x="296573" y="14732"/>
                  </a:lnTo>
                  <a:close/>
                </a:path>
                <a:path w="486410" h="486409">
                  <a:moveTo>
                    <a:pt x="478459" y="114165"/>
                  </a:moveTo>
                  <a:lnTo>
                    <a:pt x="441853" y="114165"/>
                  </a:lnTo>
                  <a:lnTo>
                    <a:pt x="447965" y="114938"/>
                  </a:lnTo>
                  <a:lnTo>
                    <a:pt x="459755" y="118624"/>
                  </a:lnTo>
                  <a:lnTo>
                    <a:pt x="465625" y="121525"/>
                  </a:lnTo>
                  <a:lnTo>
                    <a:pt x="469700" y="126360"/>
                  </a:lnTo>
                  <a:lnTo>
                    <a:pt x="471564" y="132298"/>
                  </a:lnTo>
                  <a:lnTo>
                    <a:pt x="470802" y="138508"/>
                  </a:lnTo>
                  <a:lnTo>
                    <a:pt x="417756" y="307247"/>
                  </a:lnTo>
                  <a:lnTo>
                    <a:pt x="432503" y="307247"/>
                  </a:lnTo>
                  <a:lnTo>
                    <a:pt x="484069" y="142938"/>
                  </a:lnTo>
                  <a:lnTo>
                    <a:pt x="485841" y="130833"/>
                  </a:lnTo>
                  <a:lnTo>
                    <a:pt x="482777" y="119631"/>
                  </a:lnTo>
                  <a:lnTo>
                    <a:pt x="478459" y="114165"/>
                  </a:lnTo>
                  <a:close/>
                </a:path>
                <a:path w="486410" h="486409">
                  <a:moveTo>
                    <a:pt x="447232" y="99462"/>
                  </a:moveTo>
                  <a:lnTo>
                    <a:pt x="443536" y="99462"/>
                  </a:lnTo>
                  <a:lnTo>
                    <a:pt x="433961" y="101041"/>
                  </a:lnTo>
                  <a:lnTo>
                    <a:pt x="425489" y="105452"/>
                  </a:lnTo>
                  <a:lnTo>
                    <a:pt x="418675" y="112211"/>
                  </a:lnTo>
                  <a:lnTo>
                    <a:pt x="414071" y="120834"/>
                  </a:lnTo>
                  <a:lnTo>
                    <a:pt x="407443" y="140728"/>
                  </a:lnTo>
                  <a:lnTo>
                    <a:pt x="423184" y="140728"/>
                  </a:lnTo>
                  <a:lnTo>
                    <a:pt x="428070" y="125252"/>
                  </a:lnTo>
                  <a:lnTo>
                    <a:pt x="431285" y="119806"/>
                  </a:lnTo>
                  <a:lnTo>
                    <a:pt x="436086" y="115949"/>
                  </a:lnTo>
                  <a:lnTo>
                    <a:pt x="441853" y="114165"/>
                  </a:lnTo>
                  <a:lnTo>
                    <a:pt x="478459" y="114165"/>
                  </a:lnTo>
                  <a:lnTo>
                    <a:pt x="475568" y="110503"/>
                  </a:lnTo>
                  <a:lnTo>
                    <a:pt x="464907" y="104625"/>
                  </a:lnTo>
                  <a:lnTo>
                    <a:pt x="453127" y="100939"/>
                  </a:lnTo>
                  <a:lnTo>
                    <a:pt x="447232" y="99462"/>
                  </a:lnTo>
                  <a:close/>
                </a:path>
                <a:path w="486410" h="486409">
                  <a:moveTo>
                    <a:pt x="307211" y="25046"/>
                  </a:moveTo>
                  <a:lnTo>
                    <a:pt x="285865" y="25046"/>
                  </a:lnTo>
                  <a:lnTo>
                    <a:pt x="382386" y="117891"/>
                  </a:lnTo>
                  <a:lnTo>
                    <a:pt x="402978" y="117891"/>
                  </a:lnTo>
                  <a:lnTo>
                    <a:pt x="307211" y="2504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73"/>
            <p:cNvSpPr/>
            <p:nvPr/>
          </p:nvSpPr>
          <p:spPr>
            <a:xfrm>
              <a:off x="1814624" y="7939437"/>
              <a:ext cx="121285" cy="90170"/>
            </a:xfrm>
            <a:custGeom>
              <a:avLst/>
              <a:gdLst/>
              <a:ahLst/>
              <a:cxnLst/>
              <a:rect l="l" t="t" r="r" b="b"/>
              <a:pathLst>
                <a:path w="121285" h="90170">
                  <a:moveTo>
                    <a:pt x="117891" y="0"/>
                  </a:moveTo>
                  <a:lnTo>
                    <a:pt x="2952" y="0"/>
                  </a:lnTo>
                  <a:lnTo>
                    <a:pt x="0" y="2952"/>
                  </a:lnTo>
                  <a:lnTo>
                    <a:pt x="0" y="86206"/>
                  </a:lnTo>
                  <a:lnTo>
                    <a:pt x="3685" y="89892"/>
                  </a:lnTo>
                  <a:lnTo>
                    <a:pt x="117891" y="89892"/>
                  </a:lnTo>
                  <a:lnTo>
                    <a:pt x="120834" y="86950"/>
                  </a:lnTo>
                  <a:lnTo>
                    <a:pt x="120834" y="75160"/>
                  </a:lnTo>
                  <a:lnTo>
                    <a:pt x="14743" y="75160"/>
                  </a:lnTo>
                  <a:lnTo>
                    <a:pt x="14743" y="14732"/>
                  </a:lnTo>
                  <a:lnTo>
                    <a:pt x="120834" y="14732"/>
                  </a:lnTo>
                  <a:lnTo>
                    <a:pt x="120834" y="2952"/>
                  </a:lnTo>
                  <a:lnTo>
                    <a:pt x="117891" y="0"/>
                  </a:lnTo>
                  <a:close/>
                </a:path>
                <a:path w="121285" h="90170">
                  <a:moveTo>
                    <a:pt x="120834" y="14732"/>
                  </a:moveTo>
                  <a:lnTo>
                    <a:pt x="106101" y="14732"/>
                  </a:lnTo>
                  <a:lnTo>
                    <a:pt x="106101" y="75160"/>
                  </a:lnTo>
                  <a:lnTo>
                    <a:pt x="120834" y="75160"/>
                  </a:lnTo>
                  <a:lnTo>
                    <a:pt x="120834" y="14732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74"/>
            <p:cNvSpPr/>
            <p:nvPr/>
          </p:nvSpPr>
          <p:spPr>
            <a:xfrm>
              <a:off x="1799889" y="8091221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25" y="0"/>
                  </a:lnTo>
                </a:path>
              </a:pathLst>
            </a:custGeom>
            <a:ln w="14732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75"/>
            <p:cNvSpPr/>
            <p:nvPr/>
          </p:nvSpPr>
          <p:spPr>
            <a:xfrm>
              <a:off x="1799889" y="8145007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25" y="0"/>
                  </a:lnTo>
                </a:path>
              </a:pathLst>
            </a:custGeom>
            <a:ln w="14732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76"/>
            <p:cNvSpPr/>
            <p:nvPr/>
          </p:nvSpPr>
          <p:spPr>
            <a:xfrm>
              <a:off x="1799889" y="8198793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725" y="0"/>
                  </a:lnTo>
                </a:path>
              </a:pathLst>
            </a:custGeom>
            <a:ln w="14732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77"/>
            <p:cNvSpPr/>
            <p:nvPr/>
          </p:nvSpPr>
          <p:spPr>
            <a:xfrm>
              <a:off x="1799893" y="825257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982" y="0"/>
                  </a:lnTo>
                </a:path>
              </a:pathLst>
            </a:custGeom>
            <a:ln w="14732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78"/>
            <p:cNvSpPr/>
            <p:nvPr/>
          </p:nvSpPr>
          <p:spPr>
            <a:xfrm>
              <a:off x="1943561" y="8298996"/>
              <a:ext cx="125730" cy="15240"/>
            </a:xfrm>
            <a:custGeom>
              <a:avLst/>
              <a:gdLst/>
              <a:ahLst/>
              <a:cxnLst/>
              <a:rect l="l" t="t" r="r" b="b"/>
              <a:pathLst>
                <a:path w="125729" h="15240">
                  <a:moveTo>
                    <a:pt x="122310" y="0"/>
                  </a:moveTo>
                  <a:lnTo>
                    <a:pt x="2952" y="0"/>
                  </a:lnTo>
                  <a:lnTo>
                    <a:pt x="0" y="2942"/>
                  </a:lnTo>
                  <a:lnTo>
                    <a:pt x="0" y="11790"/>
                  </a:lnTo>
                  <a:lnTo>
                    <a:pt x="2952" y="14732"/>
                  </a:lnTo>
                  <a:lnTo>
                    <a:pt x="122310" y="14732"/>
                  </a:lnTo>
                  <a:lnTo>
                    <a:pt x="125252" y="11790"/>
                  </a:lnTo>
                  <a:lnTo>
                    <a:pt x="125252" y="2942"/>
                  </a:lnTo>
                  <a:lnTo>
                    <a:pt x="1223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498775" y="4168620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(кассовая  книга, счет-фактура,  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ТОРГ-12 и т.д.)</a:t>
            </a:r>
          </a:p>
        </p:txBody>
      </p:sp>
      <p:grpSp>
        <p:nvGrpSpPr>
          <p:cNvPr id="169" name="Группа 168"/>
          <p:cNvGrpSpPr/>
          <p:nvPr/>
        </p:nvGrpSpPr>
        <p:grpSpPr>
          <a:xfrm>
            <a:off x="2398820" y="3762601"/>
            <a:ext cx="403760" cy="376579"/>
            <a:chOff x="4413250" y="7794307"/>
            <a:chExt cx="691515" cy="691515"/>
          </a:xfrm>
        </p:grpSpPr>
        <p:sp>
          <p:nvSpPr>
            <p:cNvPr id="170" name="object 43"/>
            <p:cNvSpPr/>
            <p:nvPr/>
          </p:nvSpPr>
          <p:spPr>
            <a:xfrm>
              <a:off x="4413250" y="779430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5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6"/>
                  </a:lnTo>
                  <a:lnTo>
                    <a:pt x="31421" y="659651"/>
                  </a:lnTo>
                  <a:lnTo>
                    <a:pt x="8430" y="625546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46"/>
                  </a:lnTo>
                  <a:lnTo>
                    <a:pt x="659651" y="659651"/>
                  </a:lnTo>
                  <a:lnTo>
                    <a:pt x="625546" y="682646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06"/>
            <p:cNvSpPr/>
            <p:nvPr/>
          </p:nvSpPr>
          <p:spPr>
            <a:xfrm>
              <a:off x="4505603" y="7967365"/>
              <a:ext cx="471170" cy="398780"/>
            </a:xfrm>
            <a:custGeom>
              <a:avLst/>
              <a:gdLst/>
              <a:ahLst/>
              <a:cxnLst/>
              <a:rect l="l" t="t" r="r" b="b"/>
              <a:pathLst>
                <a:path w="471170" h="398779">
                  <a:moveTo>
                    <a:pt x="465776" y="318838"/>
                  </a:moveTo>
                  <a:lnTo>
                    <a:pt x="4994" y="318838"/>
                  </a:lnTo>
                  <a:lnTo>
                    <a:pt x="0" y="323833"/>
                  </a:lnTo>
                  <a:lnTo>
                    <a:pt x="0" y="329529"/>
                  </a:lnTo>
                  <a:lnTo>
                    <a:pt x="5495" y="356592"/>
                  </a:lnTo>
                  <a:lnTo>
                    <a:pt x="20420" y="378570"/>
                  </a:lnTo>
                  <a:lnTo>
                    <a:pt x="42433" y="393326"/>
                  </a:lnTo>
                  <a:lnTo>
                    <a:pt x="69191" y="398720"/>
                  </a:lnTo>
                  <a:lnTo>
                    <a:pt x="401579" y="398720"/>
                  </a:lnTo>
                  <a:lnTo>
                    <a:pt x="428642" y="393226"/>
                  </a:lnTo>
                  <a:lnTo>
                    <a:pt x="441554" y="384459"/>
                  </a:lnTo>
                  <a:lnTo>
                    <a:pt x="69191" y="384459"/>
                  </a:lnTo>
                  <a:lnTo>
                    <a:pt x="48472" y="380447"/>
                  </a:lnTo>
                  <a:lnTo>
                    <a:pt x="31297" y="369479"/>
                  </a:lnTo>
                  <a:lnTo>
                    <a:pt x="19336" y="353162"/>
                  </a:lnTo>
                  <a:lnTo>
                    <a:pt x="14261" y="333099"/>
                  </a:lnTo>
                  <a:lnTo>
                    <a:pt x="470051" y="333099"/>
                  </a:lnTo>
                  <a:lnTo>
                    <a:pt x="470771" y="329529"/>
                  </a:lnTo>
                  <a:lnTo>
                    <a:pt x="470771" y="323110"/>
                  </a:lnTo>
                  <a:lnTo>
                    <a:pt x="465776" y="318838"/>
                  </a:lnTo>
                  <a:close/>
                </a:path>
                <a:path w="471170" h="398779">
                  <a:moveTo>
                    <a:pt x="470051" y="333099"/>
                  </a:moveTo>
                  <a:lnTo>
                    <a:pt x="456499" y="333099"/>
                  </a:lnTo>
                  <a:lnTo>
                    <a:pt x="451129" y="353162"/>
                  </a:lnTo>
                  <a:lnTo>
                    <a:pt x="439205" y="369479"/>
                  </a:lnTo>
                  <a:lnTo>
                    <a:pt x="422198" y="380447"/>
                  </a:lnTo>
                  <a:lnTo>
                    <a:pt x="401579" y="384459"/>
                  </a:lnTo>
                  <a:lnTo>
                    <a:pt x="441554" y="384459"/>
                  </a:lnTo>
                  <a:lnTo>
                    <a:pt x="450621" y="378303"/>
                  </a:lnTo>
                  <a:lnTo>
                    <a:pt x="465377" y="356291"/>
                  </a:lnTo>
                  <a:lnTo>
                    <a:pt x="470051" y="333099"/>
                  </a:lnTo>
                  <a:close/>
                </a:path>
                <a:path w="471170" h="398779">
                  <a:moveTo>
                    <a:pt x="121263" y="0"/>
                  </a:moveTo>
                  <a:lnTo>
                    <a:pt x="49213" y="0"/>
                  </a:lnTo>
                  <a:lnTo>
                    <a:pt x="37503" y="2373"/>
                  </a:lnTo>
                  <a:lnTo>
                    <a:pt x="27729" y="8825"/>
                  </a:lnTo>
                  <a:lnTo>
                    <a:pt x="21030" y="18354"/>
                  </a:lnTo>
                  <a:lnTo>
                    <a:pt x="18543" y="29957"/>
                  </a:lnTo>
                  <a:lnTo>
                    <a:pt x="18543" y="318838"/>
                  </a:lnTo>
                  <a:lnTo>
                    <a:pt x="33527" y="318838"/>
                  </a:lnTo>
                  <a:lnTo>
                    <a:pt x="33527" y="21402"/>
                  </a:lnTo>
                  <a:lnTo>
                    <a:pt x="40658" y="14261"/>
                  </a:lnTo>
                  <a:lnTo>
                    <a:pt x="121263" y="14261"/>
                  </a:lnTo>
                  <a:lnTo>
                    <a:pt x="124111" y="11413"/>
                  </a:lnTo>
                  <a:lnTo>
                    <a:pt x="124111" y="2848"/>
                  </a:lnTo>
                  <a:lnTo>
                    <a:pt x="121263" y="0"/>
                  </a:lnTo>
                  <a:close/>
                </a:path>
                <a:path w="471170" h="398779">
                  <a:moveTo>
                    <a:pt x="421547" y="0"/>
                  </a:moveTo>
                  <a:lnTo>
                    <a:pt x="345235" y="0"/>
                  </a:lnTo>
                  <a:lnTo>
                    <a:pt x="342377" y="2848"/>
                  </a:lnTo>
                  <a:lnTo>
                    <a:pt x="342377" y="11413"/>
                  </a:lnTo>
                  <a:lnTo>
                    <a:pt x="345235" y="14261"/>
                  </a:lnTo>
                  <a:lnTo>
                    <a:pt x="430112" y="14261"/>
                  </a:lnTo>
                  <a:lnTo>
                    <a:pt x="437955" y="21402"/>
                  </a:lnTo>
                  <a:lnTo>
                    <a:pt x="437955" y="318838"/>
                  </a:lnTo>
                  <a:lnTo>
                    <a:pt x="452216" y="318838"/>
                  </a:lnTo>
                  <a:lnTo>
                    <a:pt x="452216" y="29957"/>
                  </a:lnTo>
                  <a:lnTo>
                    <a:pt x="449833" y="18354"/>
                  </a:lnTo>
                  <a:lnTo>
                    <a:pt x="443305" y="8825"/>
                  </a:lnTo>
                  <a:lnTo>
                    <a:pt x="433566" y="2373"/>
                  </a:lnTo>
                  <a:lnTo>
                    <a:pt x="421547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07"/>
            <p:cNvSpPr/>
            <p:nvPr/>
          </p:nvSpPr>
          <p:spPr>
            <a:xfrm>
              <a:off x="4690348" y="8319010"/>
              <a:ext cx="101600" cy="14604"/>
            </a:xfrm>
            <a:custGeom>
              <a:avLst/>
              <a:gdLst/>
              <a:ahLst/>
              <a:cxnLst/>
              <a:rect l="l" t="t" r="r" b="b"/>
              <a:pathLst>
                <a:path w="101600" h="14604">
                  <a:moveTo>
                    <a:pt x="98426" y="0"/>
                  </a:moveTo>
                  <a:lnTo>
                    <a:pt x="2848" y="0"/>
                  </a:lnTo>
                  <a:lnTo>
                    <a:pt x="0" y="2858"/>
                  </a:lnTo>
                  <a:lnTo>
                    <a:pt x="0" y="11423"/>
                  </a:lnTo>
                  <a:lnTo>
                    <a:pt x="3560" y="14271"/>
                  </a:lnTo>
                  <a:lnTo>
                    <a:pt x="98426" y="14271"/>
                  </a:lnTo>
                  <a:lnTo>
                    <a:pt x="101284" y="11423"/>
                  </a:lnTo>
                  <a:lnTo>
                    <a:pt x="101284" y="2858"/>
                  </a:lnTo>
                  <a:lnTo>
                    <a:pt x="9842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08"/>
            <p:cNvSpPr/>
            <p:nvPr/>
          </p:nvSpPr>
          <p:spPr>
            <a:xfrm>
              <a:off x="4561948" y="7997327"/>
              <a:ext cx="358140" cy="273685"/>
            </a:xfrm>
            <a:custGeom>
              <a:avLst/>
              <a:gdLst/>
              <a:ahLst/>
              <a:cxnLst/>
              <a:rect l="l" t="t" r="r" b="b"/>
              <a:pathLst>
                <a:path w="358140" h="273684">
                  <a:moveTo>
                    <a:pt x="61348" y="0"/>
                  </a:moveTo>
                  <a:lnTo>
                    <a:pt x="2858" y="0"/>
                  </a:lnTo>
                  <a:lnTo>
                    <a:pt x="0" y="2848"/>
                  </a:lnTo>
                  <a:lnTo>
                    <a:pt x="0" y="270326"/>
                  </a:lnTo>
                  <a:lnTo>
                    <a:pt x="2858" y="273185"/>
                  </a:lnTo>
                  <a:lnTo>
                    <a:pt x="355224" y="273185"/>
                  </a:lnTo>
                  <a:lnTo>
                    <a:pt x="358072" y="270326"/>
                  </a:lnTo>
                  <a:lnTo>
                    <a:pt x="358072" y="258913"/>
                  </a:lnTo>
                  <a:lnTo>
                    <a:pt x="14271" y="258913"/>
                  </a:lnTo>
                  <a:lnTo>
                    <a:pt x="14271" y="14261"/>
                  </a:lnTo>
                  <a:lnTo>
                    <a:pt x="61348" y="14261"/>
                  </a:lnTo>
                  <a:lnTo>
                    <a:pt x="64207" y="11413"/>
                  </a:lnTo>
                  <a:lnTo>
                    <a:pt x="64207" y="2848"/>
                  </a:lnTo>
                  <a:lnTo>
                    <a:pt x="61348" y="0"/>
                  </a:lnTo>
                  <a:close/>
                </a:path>
                <a:path w="358140" h="273684">
                  <a:moveTo>
                    <a:pt x="355224" y="0"/>
                  </a:moveTo>
                  <a:lnTo>
                    <a:pt x="288891" y="0"/>
                  </a:lnTo>
                  <a:lnTo>
                    <a:pt x="286033" y="2848"/>
                  </a:lnTo>
                  <a:lnTo>
                    <a:pt x="286033" y="11413"/>
                  </a:lnTo>
                  <a:lnTo>
                    <a:pt x="288891" y="14261"/>
                  </a:lnTo>
                  <a:lnTo>
                    <a:pt x="343811" y="14261"/>
                  </a:lnTo>
                  <a:lnTo>
                    <a:pt x="343811" y="258913"/>
                  </a:lnTo>
                  <a:lnTo>
                    <a:pt x="358072" y="258913"/>
                  </a:lnTo>
                  <a:lnTo>
                    <a:pt x="358072" y="2848"/>
                  </a:lnTo>
                  <a:lnTo>
                    <a:pt x="35522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09"/>
            <p:cNvSpPr/>
            <p:nvPr/>
          </p:nvSpPr>
          <p:spPr>
            <a:xfrm>
              <a:off x="4703187" y="7932417"/>
              <a:ext cx="75565" cy="115570"/>
            </a:xfrm>
            <a:custGeom>
              <a:avLst/>
              <a:gdLst/>
              <a:ahLst/>
              <a:cxnLst/>
              <a:rect l="l" t="t" r="r" b="b"/>
              <a:pathLst>
                <a:path w="75565" h="115570">
                  <a:moveTo>
                    <a:pt x="9978" y="78458"/>
                  </a:moveTo>
                  <a:lnTo>
                    <a:pt x="0" y="90583"/>
                  </a:lnTo>
                  <a:lnTo>
                    <a:pt x="7764" y="96432"/>
                  </a:lnTo>
                  <a:lnTo>
                    <a:pt x="16133" y="101012"/>
                  </a:lnTo>
                  <a:lnTo>
                    <a:pt x="25173" y="104124"/>
                  </a:lnTo>
                  <a:lnTo>
                    <a:pt x="34951" y="105567"/>
                  </a:lnTo>
                  <a:lnTo>
                    <a:pt x="34951" y="115546"/>
                  </a:lnTo>
                  <a:lnTo>
                    <a:pt x="44218" y="115546"/>
                  </a:lnTo>
                  <a:lnTo>
                    <a:pt x="44218" y="106269"/>
                  </a:lnTo>
                  <a:lnTo>
                    <a:pt x="43506" y="106269"/>
                  </a:lnTo>
                  <a:lnTo>
                    <a:pt x="52783" y="105567"/>
                  </a:lnTo>
                  <a:lnTo>
                    <a:pt x="60626" y="102708"/>
                  </a:lnTo>
                  <a:lnTo>
                    <a:pt x="66333" y="97714"/>
                  </a:lnTo>
                  <a:lnTo>
                    <a:pt x="71410" y="90583"/>
                  </a:lnTo>
                  <a:lnTo>
                    <a:pt x="34229" y="90583"/>
                  </a:lnTo>
                  <a:lnTo>
                    <a:pt x="27935" y="89086"/>
                  </a:lnTo>
                  <a:lnTo>
                    <a:pt x="21840" y="86657"/>
                  </a:lnTo>
                  <a:lnTo>
                    <a:pt x="15877" y="83159"/>
                  </a:lnTo>
                  <a:lnTo>
                    <a:pt x="9978" y="78458"/>
                  </a:lnTo>
                  <a:close/>
                </a:path>
                <a:path w="75565" h="115570">
                  <a:moveTo>
                    <a:pt x="43506" y="0"/>
                  </a:moveTo>
                  <a:lnTo>
                    <a:pt x="34229" y="0"/>
                  </a:lnTo>
                  <a:lnTo>
                    <a:pt x="34229" y="7120"/>
                  </a:lnTo>
                  <a:lnTo>
                    <a:pt x="24962" y="7842"/>
                  </a:lnTo>
                  <a:lnTo>
                    <a:pt x="17831" y="10690"/>
                  </a:lnTo>
                  <a:lnTo>
                    <a:pt x="12125" y="15695"/>
                  </a:lnTo>
                  <a:lnTo>
                    <a:pt x="5482" y="25007"/>
                  </a:lnTo>
                  <a:lnTo>
                    <a:pt x="3386" y="35659"/>
                  </a:lnTo>
                  <a:lnTo>
                    <a:pt x="5300" y="45779"/>
                  </a:lnTo>
                  <a:lnTo>
                    <a:pt x="34229" y="63474"/>
                  </a:lnTo>
                  <a:lnTo>
                    <a:pt x="34229" y="90583"/>
                  </a:lnTo>
                  <a:lnTo>
                    <a:pt x="43506" y="90583"/>
                  </a:lnTo>
                  <a:lnTo>
                    <a:pt x="43506" y="65610"/>
                  </a:lnTo>
                  <a:lnTo>
                    <a:pt x="72015" y="65610"/>
                  </a:lnTo>
                  <a:lnTo>
                    <a:pt x="44218" y="49213"/>
                  </a:lnTo>
                  <a:lnTo>
                    <a:pt x="43506" y="49213"/>
                  </a:lnTo>
                  <a:lnTo>
                    <a:pt x="43506" y="46354"/>
                  </a:lnTo>
                  <a:lnTo>
                    <a:pt x="34951" y="46354"/>
                  </a:lnTo>
                  <a:lnTo>
                    <a:pt x="28522" y="44218"/>
                  </a:lnTo>
                  <a:lnTo>
                    <a:pt x="24250" y="41370"/>
                  </a:lnTo>
                  <a:lnTo>
                    <a:pt x="20679" y="37799"/>
                  </a:lnTo>
                  <a:lnTo>
                    <a:pt x="19967" y="30658"/>
                  </a:lnTo>
                  <a:lnTo>
                    <a:pt x="24962" y="26386"/>
                  </a:lnTo>
                  <a:lnTo>
                    <a:pt x="27098" y="24250"/>
                  </a:lnTo>
                  <a:lnTo>
                    <a:pt x="30669" y="22816"/>
                  </a:lnTo>
                  <a:lnTo>
                    <a:pt x="69146" y="22816"/>
                  </a:lnTo>
                  <a:lnTo>
                    <a:pt x="72751" y="17831"/>
                  </a:lnTo>
                  <a:lnTo>
                    <a:pt x="65673" y="13547"/>
                  </a:lnTo>
                  <a:lnTo>
                    <a:pt x="58396" y="10336"/>
                  </a:lnTo>
                  <a:lnTo>
                    <a:pt x="50985" y="8194"/>
                  </a:lnTo>
                  <a:lnTo>
                    <a:pt x="43506" y="7120"/>
                  </a:lnTo>
                  <a:lnTo>
                    <a:pt x="43506" y="0"/>
                  </a:lnTo>
                  <a:close/>
                </a:path>
                <a:path w="75565" h="115570">
                  <a:moveTo>
                    <a:pt x="72015" y="65610"/>
                  </a:moveTo>
                  <a:lnTo>
                    <a:pt x="43506" y="65610"/>
                  </a:lnTo>
                  <a:lnTo>
                    <a:pt x="49213" y="67045"/>
                  </a:lnTo>
                  <a:lnTo>
                    <a:pt x="52783" y="69181"/>
                  </a:lnTo>
                  <a:lnTo>
                    <a:pt x="59202" y="75599"/>
                  </a:lnTo>
                  <a:lnTo>
                    <a:pt x="59914" y="82740"/>
                  </a:lnTo>
                  <a:lnTo>
                    <a:pt x="51359" y="89149"/>
                  </a:lnTo>
                  <a:lnTo>
                    <a:pt x="47789" y="90583"/>
                  </a:lnTo>
                  <a:lnTo>
                    <a:pt x="71410" y="90583"/>
                  </a:lnTo>
                  <a:lnTo>
                    <a:pt x="72975" y="88385"/>
                  </a:lnTo>
                  <a:lnTo>
                    <a:pt x="75071" y="77653"/>
                  </a:lnTo>
                  <a:lnTo>
                    <a:pt x="73153" y="67324"/>
                  </a:lnTo>
                  <a:lnTo>
                    <a:pt x="72015" y="65610"/>
                  </a:lnTo>
                  <a:close/>
                </a:path>
                <a:path w="75565" h="115570">
                  <a:moveTo>
                    <a:pt x="43506" y="22816"/>
                  </a:moveTo>
                  <a:lnTo>
                    <a:pt x="34951" y="22816"/>
                  </a:lnTo>
                  <a:lnTo>
                    <a:pt x="34951" y="46354"/>
                  </a:lnTo>
                  <a:lnTo>
                    <a:pt x="43506" y="46354"/>
                  </a:lnTo>
                  <a:lnTo>
                    <a:pt x="43506" y="22816"/>
                  </a:lnTo>
                  <a:close/>
                </a:path>
                <a:path w="75565" h="115570">
                  <a:moveTo>
                    <a:pt x="69146" y="22816"/>
                  </a:moveTo>
                  <a:lnTo>
                    <a:pt x="43506" y="22816"/>
                  </a:lnTo>
                  <a:lnTo>
                    <a:pt x="50637" y="23538"/>
                  </a:lnTo>
                  <a:lnTo>
                    <a:pt x="57767" y="26386"/>
                  </a:lnTo>
                  <a:lnTo>
                    <a:pt x="63474" y="30658"/>
                  </a:lnTo>
                  <a:lnTo>
                    <a:pt x="69146" y="2281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10"/>
            <p:cNvSpPr/>
            <p:nvPr/>
          </p:nvSpPr>
          <p:spPr>
            <a:xfrm>
              <a:off x="4602613" y="7895325"/>
              <a:ext cx="276225" cy="328930"/>
            </a:xfrm>
            <a:custGeom>
              <a:avLst/>
              <a:gdLst/>
              <a:ahLst/>
              <a:cxnLst/>
              <a:rect l="l" t="t" r="r" b="b"/>
              <a:pathLst>
                <a:path w="276225" h="328929">
                  <a:moveTo>
                    <a:pt x="39223" y="256065"/>
                  </a:moveTo>
                  <a:lnTo>
                    <a:pt x="36375" y="256065"/>
                  </a:lnTo>
                  <a:lnTo>
                    <a:pt x="22263" y="258939"/>
                  </a:lnTo>
                  <a:lnTo>
                    <a:pt x="10696" y="266761"/>
                  </a:lnTo>
                  <a:lnTo>
                    <a:pt x="2874" y="278329"/>
                  </a:lnTo>
                  <a:lnTo>
                    <a:pt x="0" y="292441"/>
                  </a:lnTo>
                  <a:lnTo>
                    <a:pt x="2874" y="306553"/>
                  </a:lnTo>
                  <a:lnTo>
                    <a:pt x="10696" y="318121"/>
                  </a:lnTo>
                  <a:lnTo>
                    <a:pt x="22263" y="325942"/>
                  </a:lnTo>
                  <a:lnTo>
                    <a:pt x="36375" y="328817"/>
                  </a:lnTo>
                  <a:lnTo>
                    <a:pt x="50483" y="325942"/>
                  </a:lnTo>
                  <a:lnTo>
                    <a:pt x="62051" y="318121"/>
                  </a:lnTo>
                  <a:lnTo>
                    <a:pt x="64463" y="314555"/>
                  </a:lnTo>
                  <a:lnTo>
                    <a:pt x="36375" y="314555"/>
                  </a:lnTo>
                  <a:lnTo>
                    <a:pt x="27805" y="312805"/>
                  </a:lnTo>
                  <a:lnTo>
                    <a:pt x="20771" y="308045"/>
                  </a:lnTo>
                  <a:lnTo>
                    <a:pt x="16011" y="301012"/>
                  </a:lnTo>
                  <a:lnTo>
                    <a:pt x="14261" y="292441"/>
                  </a:lnTo>
                  <a:lnTo>
                    <a:pt x="16011" y="283870"/>
                  </a:lnTo>
                  <a:lnTo>
                    <a:pt x="20771" y="276837"/>
                  </a:lnTo>
                  <a:lnTo>
                    <a:pt x="27805" y="272077"/>
                  </a:lnTo>
                  <a:lnTo>
                    <a:pt x="36375" y="270326"/>
                  </a:lnTo>
                  <a:lnTo>
                    <a:pt x="65086" y="270326"/>
                  </a:lnTo>
                  <a:lnTo>
                    <a:pt x="64022" y="268768"/>
                  </a:lnTo>
                  <a:lnTo>
                    <a:pt x="57767" y="263196"/>
                  </a:lnTo>
                  <a:lnTo>
                    <a:pt x="60375" y="257489"/>
                  </a:lnTo>
                  <a:lnTo>
                    <a:pt x="44930" y="257489"/>
                  </a:lnTo>
                  <a:lnTo>
                    <a:pt x="39223" y="256065"/>
                  </a:lnTo>
                  <a:close/>
                </a:path>
                <a:path w="276225" h="328929">
                  <a:moveTo>
                    <a:pt x="180455" y="180455"/>
                  </a:moveTo>
                  <a:lnTo>
                    <a:pt x="95578" y="180455"/>
                  </a:lnTo>
                  <a:lnTo>
                    <a:pt x="103860" y="183911"/>
                  </a:lnTo>
                  <a:lnTo>
                    <a:pt x="112609" y="186699"/>
                  </a:lnTo>
                  <a:lnTo>
                    <a:pt x="121758" y="188684"/>
                  </a:lnTo>
                  <a:lnTo>
                    <a:pt x="131242" y="189732"/>
                  </a:lnTo>
                  <a:lnTo>
                    <a:pt x="131242" y="256777"/>
                  </a:lnTo>
                  <a:lnTo>
                    <a:pt x="119338" y="261344"/>
                  </a:lnTo>
                  <a:lnTo>
                    <a:pt x="109843" y="269257"/>
                  </a:lnTo>
                  <a:lnTo>
                    <a:pt x="103558" y="279846"/>
                  </a:lnTo>
                  <a:lnTo>
                    <a:pt x="101284" y="292441"/>
                  </a:lnTo>
                  <a:lnTo>
                    <a:pt x="104160" y="306553"/>
                  </a:lnTo>
                  <a:lnTo>
                    <a:pt x="111984" y="318121"/>
                  </a:lnTo>
                  <a:lnTo>
                    <a:pt x="123553" y="325942"/>
                  </a:lnTo>
                  <a:lnTo>
                    <a:pt x="137660" y="328817"/>
                  </a:lnTo>
                  <a:lnTo>
                    <a:pt x="151772" y="325942"/>
                  </a:lnTo>
                  <a:lnTo>
                    <a:pt x="163340" y="318121"/>
                  </a:lnTo>
                  <a:lnTo>
                    <a:pt x="165751" y="314555"/>
                  </a:lnTo>
                  <a:lnTo>
                    <a:pt x="138372" y="314555"/>
                  </a:lnTo>
                  <a:lnTo>
                    <a:pt x="129802" y="312805"/>
                  </a:lnTo>
                  <a:lnTo>
                    <a:pt x="122768" y="308045"/>
                  </a:lnTo>
                  <a:lnTo>
                    <a:pt x="118008" y="301012"/>
                  </a:lnTo>
                  <a:lnTo>
                    <a:pt x="116258" y="292441"/>
                  </a:lnTo>
                  <a:lnTo>
                    <a:pt x="118008" y="283870"/>
                  </a:lnTo>
                  <a:lnTo>
                    <a:pt x="122768" y="276837"/>
                  </a:lnTo>
                  <a:lnTo>
                    <a:pt x="129802" y="272077"/>
                  </a:lnTo>
                  <a:lnTo>
                    <a:pt x="138372" y="270326"/>
                  </a:lnTo>
                  <a:lnTo>
                    <a:pt x="166336" y="270326"/>
                  </a:lnTo>
                  <a:lnTo>
                    <a:pt x="165566" y="268994"/>
                  </a:lnTo>
                  <a:lnTo>
                    <a:pt x="156283" y="261048"/>
                  </a:lnTo>
                  <a:lnTo>
                    <a:pt x="144791" y="256777"/>
                  </a:lnTo>
                  <a:lnTo>
                    <a:pt x="145503" y="189732"/>
                  </a:lnTo>
                  <a:lnTo>
                    <a:pt x="154579" y="188684"/>
                  </a:lnTo>
                  <a:lnTo>
                    <a:pt x="163517" y="186699"/>
                  </a:lnTo>
                  <a:lnTo>
                    <a:pt x="172186" y="183911"/>
                  </a:lnTo>
                  <a:lnTo>
                    <a:pt x="180455" y="180455"/>
                  </a:lnTo>
                  <a:close/>
                </a:path>
                <a:path w="276225" h="328929">
                  <a:moveTo>
                    <a:pt x="195844" y="180455"/>
                  </a:moveTo>
                  <a:lnTo>
                    <a:pt x="180455" y="180455"/>
                  </a:lnTo>
                  <a:lnTo>
                    <a:pt x="218265" y="263196"/>
                  </a:lnTo>
                  <a:lnTo>
                    <a:pt x="212010" y="268768"/>
                  </a:lnTo>
                  <a:lnTo>
                    <a:pt x="207294" y="275678"/>
                  </a:lnTo>
                  <a:lnTo>
                    <a:pt x="204318" y="283659"/>
                  </a:lnTo>
                  <a:lnTo>
                    <a:pt x="203281" y="292441"/>
                  </a:lnTo>
                  <a:lnTo>
                    <a:pt x="206157" y="306553"/>
                  </a:lnTo>
                  <a:lnTo>
                    <a:pt x="213981" y="318121"/>
                  </a:lnTo>
                  <a:lnTo>
                    <a:pt x="225549" y="325942"/>
                  </a:lnTo>
                  <a:lnTo>
                    <a:pt x="239657" y="328817"/>
                  </a:lnTo>
                  <a:lnTo>
                    <a:pt x="253771" y="325942"/>
                  </a:lnTo>
                  <a:lnTo>
                    <a:pt x="265342" y="318121"/>
                  </a:lnTo>
                  <a:lnTo>
                    <a:pt x="267754" y="314555"/>
                  </a:lnTo>
                  <a:lnTo>
                    <a:pt x="240369" y="314555"/>
                  </a:lnTo>
                  <a:lnTo>
                    <a:pt x="231800" y="312805"/>
                  </a:lnTo>
                  <a:lnTo>
                    <a:pt x="224770" y="308045"/>
                  </a:lnTo>
                  <a:lnTo>
                    <a:pt x="220014" y="301012"/>
                  </a:lnTo>
                  <a:lnTo>
                    <a:pt x="218265" y="292441"/>
                  </a:lnTo>
                  <a:lnTo>
                    <a:pt x="220014" y="283870"/>
                  </a:lnTo>
                  <a:lnTo>
                    <a:pt x="224770" y="276837"/>
                  </a:lnTo>
                  <a:lnTo>
                    <a:pt x="231800" y="272077"/>
                  </a:lnTo>
                  <a:lnTo>
                    <a:pt x="240369" y="270326"/>
                  </a:lnTo>
                  <a:lnTo>
                    <a:pt x="267754" y="270326"/>
                  </a:lnTo>
                  <a:lnTo>
                    <a:pt x="265342" y="266761"/>
                  </a:lnTo>
                  <a:lnTo>
                    <a:pt x="253771" y="258939"/>
                  </a:lnTo>
                  <a:lnTo>
                    <a:pt x="246650" y="257489"/>
                  </a:lnTo>
                  <a:lnTo>
                    <a:pt x="231102" y="257489"/>
                  </a:lnTo>
                  <a:lnTo>
                    <a:pt x="195844" y="180455"/>
                  </a:lnTo>
                  <a:close/>
                </a:path>
                <a:path w="276225" h="328929">
                  <a:moveTo>
                    <a:pt x="65086" y="270326"/>
                  </a:moveTo>
                  <a:lnTo>
                    <a:pt x="36375" y="270326"/>
                  </a:lnTo>
                  <a:lnTo>
                    <a:pt x="44946" y="272077"/>
                  </a:lnTo>
                  <a:lnTo>
                    <a:pt x="51980" y="276837"/>
                  </a:lnTo>
                  <a:lnTo>
                    <a:pt x="56740" y="283870"/>
                  </a:lnTo>
                  <a:lnTo>
                    <a:pt x="58490" y="292441"/>
                  </a:lnTo>
                  <a:lnTo>
                    <a:pt x="56840" y="301012"/>
                  </a:lnTo>
                  <a:lnTo>
                    <a:pt x="52247" y="308045"/>
                  </a:lnTo>
                  <a:lnTo>
                    <a:pt x="45246" y="312805"/>
                  </a:lnTo>
                  <a:lnTo>
                    <a:pt x="36375" y="314555"/>
                  </a:lnTo>
                  <a:lnTo>
                    <a:pt x="64463" y="314555"/>
                  </a:lnTo>
                  <a:lnTo>
                    <a:pt x="69875" y="306553"/>
                  </a:lnTo>
                  <a:lnTo>
                    <a:pt x="72751" y="292441"/>
                  </a:lnTo>
                  <a:lnTo>
                    <a:pt x="71715" y="283659"/>
                  </a:lnTo>
                  <a:lnTo>
                    <a:pt x="68738" y="275678"/>
                  </a:lnTo>
                  <a:lnTo>
                    <a:pt x="65086" y="270326"/>
                  </a:lnTo>
                  <a:close/>
                </a:path>
                <a:path w="276225" h="328929">
                  <a:moveTo>
                    <a:pt x="166336" y="270326"/>
                  </a:moveTo>
                  <a:lnTo>
                    <a:pt x="138372" y="270326"/>
                  </a:lnTo>
                  <a:lnTo>
                    <a:pt x="146943" y="272077"/>
                  </a:lnTo>
                  <a:lnTo>
                    <a:pt x="153976" y="276837"/>
                  </a:lnTo>
                  <a:lnTo>
                    <a:pt x="158736" y="283870"/>
                  </a:lnTo>
                  <a:lnTo>
                    <a:pt x="160487" y="292441"/>
                  </a:lnTo>
                  <a:lnTo>
                    <a:pt x="158736" y="301012"/>
                  </a:lnTo>
                  <a:lnTo>
                    <a:pt x="153976" y="308045"/>
                  </a:lnTo>
                  <a:lnTo>
                    <a:pt x="146943" y="312805"/>
                  </a:lnTo>
                  <a:lnTo>
                    <a:pt x="138372" y="314555"/>
                  </a:lnTo>
                  <a:lnTo>
                    <a:pt x="165751" y="314555"/>
                  </a:lnTo>
                  <a:lnTo>
                    <a:pt x="171162" y="306553"/>
                  </a:lnTo>
                  <a:lnTo>
                    <a:pt x="174036" y="292441"/>
                  </a:lnTo>
                  <a:lnTo>
                    <a:pt x="171774" y="279748"/>
                  </a:lnTo>
                  <a:lnTo>
                    <a:pt x="166336" y="270326"/>
                  </a:lnTo>
                  <a:close/>
                </a:path>
                <a:path w="276225" h="328929">
                  <a:moveTo>
                    <a:pt x="267754" y="270326"/>
                  </a:moveTo>
                  <a:lnTo>
                    <a:pt x="240369" y="270326"/>
                  </a:lnTo>
                  <a:lnTo>
                    <a:pt x="248944" y="272077"/>
                  </a:lnTo>
                  <a:lnTo>
                    <a:pt x="255977" y="276837"/>
                  </a:lnTo>
                  <a:lnTo>
                    <a:pt x="260735" y="283870"/>
                  </a:lnTo>
                  <a:lnTo>
                    <a:pt x="262484" y="292441"/>
                  </a:lnTo>
                  <a:lnTo>
                    <a:pt x="260735" y="301012"/>
                  </a:lnTo>
                  <a:lnTo>
                    <a:pt x="255977" y="308045"/>
                  </a:lnTo>
                  <a:lnTo>
                    <a:pt x="248944" y="312805"/>
                  </a:lnTo>
                  <a:lnTo>
                    <a:pt x="240369" y="314555"/>
                  </a:lnTo>
                  <a:lnTo>
                    <a:pt x="267754" y="314555"/>
                  </a:lnTo>
                  <a:lnTo>
                    <a:pt x="273168" y="306553"/>
                  </a:lnTo>
                  <a:lnTo>
                    <a:pt x="276043" y="292441"/>
                  </a:lnTo>
                  <a:lnTo>
                    <a:pt x="273168" y="278329"/>
                  </a:lnTo>
                  <a:lnTo>
                    <a:pt x="267754" y="270326"/>
                  </a:lnTo>
                  <a:close/>
                </a:path>
                <a:path w="276225" h="328929">
                  <a:moveTo>
                    <a:pt x="137660" y="0"/>
                  </a:moveTo>
                  <a:lnTo>
                    <a:pt x="100458" y="7511"/>
                  </a:lnTo>
                  <a:lnTo>
                    <a:pt x="70077" y="27995"/>
                  </a:lnTo>
                  <a:lnTo>
                    <a:pt x="49593" y="58376"/>
                  </a:lnTo>
                  <a:lnTo>
                    <a:pt x="42082" y="95578"/>
                  </a:lnTo>
                  <a:lnTo>
                    <a:pt x="45036" y="118857"/>
                  </a:lnTo>
                  <a:lnTo>
                    <a:pt x="53406" y="140066"/>
                  </a:lnTo>
                  <a:lnTo>
                    <a:pt x="66457" y="158467"/>
                  </a:lnTo>
                  <a:lnTo>
                    <a:pt x="83452" y="173324"/>
                  </a:lnTo>
                  <a:lnTo>
                    <a:pt x="44930" y="257489"/>
                  </a:lnTo>
                  <a:lnTo>
                    <a:pt x="60375" y="257489"/>
                  </a:lnTo>
                  <a:lnTo>
                    <a:pt x="95578" y="180455"/>
                  </a:lnTo>
                  <a:lnTo>
                    <a:pt x="195844" y="180455"/>
                  </a:lnTo>
                  <a:lnTo>
                    <a:pt x="193884" y="176172"/>
                  </a:lnTo>
                  <a:lnTo>
                    <a:pt x="138372" y="176172"/>
                  </a:lnTo>
                  <a:lnTo>
                    <a:pt x="106696" y="169786"/>
                  </a:lnTo>
                  <a:lnTo>
                    <a:pt x="80870" y="152457"/>
                  </a:lnTo>
                  <a:lnTo>
                    <a:pt x="63452" y="126825"/>
                  </a:lnTo>
                  <a:lnTo>
                    <a:pt x="57066" y="95578"/>
                  </a:lnTo>
                  <a:lnTo>
                    <a:pt x="62945" y="64518"/>
                  </a:lnTo>
                  <a:lnTo>
                    <a:pt x="80061" y="38604"/>
                  </a:lnTo>
                  <a:lnTo>
                    <a:pt x="106006" y="20849"/>
                  </a:lnTo>
                  <a:lnTo>
                    <a:pt x="138372" y="14261"/>
                  </a:lnTo>
                  <a:lnTo>
                    <a:pt x="185411" y="14261"/>
                  </a:lnTo>
                  <a:lnTo>
                    <a:pt x="175274" y="7500"/>
                  </a:lnTo>
                  <a:lnTo>
                    <a:pt x="137660" y="0"/>
                  </a:lnTo>
                  <a:close/>
                </a:path>
                <a:path w="276225" h="328929">
                  <a:moveTo>
                    <a:pt x="239657" y="256065"/>
                  </a:moveTo>
                  <a:lnTo>
                    <a:pt x="236809" y="256065"/>
                  </a:lnTo>
                  <a:lnTo>
                    <a:pt x="231102" y="257489"/>
                  </a:lnTo>
                  <a:lnTo>
                    <a:pt x="246650" y="257489"/>
                  </a:lnTo>
                  <a:lnTo>
                    <a:pt x="239657" y="256065"/>
                  </a:lnTo>
                  <a:close/>
                </a:path>
                <a:path w="276225" h="328929">
                  <a:moveTo>
                    <a:pt x="185411" y="14261"/>
                  </a:moveTo>
                  <a:lnTo>
                    <a:pt x="138372" y="14261"/>
                  </a:lnTo>
                  <a:lnTo>
                    <a:pt x="170038" y="20635"/>
                  </a:lnTo>
                  <a:lnTo>
                    <a:pt x="195884" y="37976"/>
                  </a:lnTo>
                  <a:lnTo>
                    <a:pt x="213303" y="63608"/>
                  </a:lnTo>
                  <a:lnTo>
                    <a:pt x="219689" y="94855"/>
                  </a:lnTo>
                  <a:lnTo>
                    <a:pt x="213303" y="126521"/>
                  </a:lnTo>
                  <a:lnTo>
                    <a:pt x="195884" y="152367"/>
                  </a:lnTo>
                  <a:lnTo>
                    <a:pt x="170038" y="169786"/>
                  </a:lnTo>
                  <a:lnTo>
                    <a:pt x="138372" y="176172"/>
                  </a:lnTo>
                  <a:lnTo>
                    <a:pt x="193884" y="176172"/>
                  </a:lnTo>
                  <a:lnTo>
                    <a:pt x="192580" y="173324"/>
                  </a:lnTo>
                  <a:lnTo>
                    <a:pt x="210180" y="157655"/>
                  </a:lnTo>
                  <a:lnTo>
                    <a:pt x="223164" y="138908"/>
                  </a:lnTo>
                  <a:lnTo>
                    <a:pt x="231198" y="117752"/>
                  </a:lnTo>
                  <a:lnTo>
                    <a:pt x="233950" y="94855"/>
                  </a:lnTo>
                  <a:lnTo>
                    <a:pt x="226428" y="58071"/>
                  </a:lnTo>
                  <a:lnTo>
                    <a:pt x="205866" y="27904"/>
                  </a:lnTo>
                  <a:lnTo>
                    <a:pt x="185411" y="1426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814919" y="4178517"/>
            <a:ext cx="160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Обмен данными с 1С  </a:t>
            </a:r>
            <a:r>
              <a:rPr lang="ru-RU" sz="800" spc="5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" spc="-20" dirty="0">
                <a:latin typeface="Arial" panose="020B0604020202020204" pitchFamily="34" charset="0"/>
                <a:cs typeface="Arial" panose="020B0604020202020204" pitchFamily="34" charset="0"/>
              </a:rPr>
              <a:t>бухгалтерского,  </a:t>
            </a:r>
            <a:r>
              <a:rPr lang="ru-RU" sz="800" spc="-15" dirty="0">
                <a:latin typeface="Arial" panose="020B0604020202020204" pitchFamily="34" charset="0"/>
                <a:cs typeface="Arial" panose="020B0604020202020204" pitchFamily="34" charset="0"/>
              </a:rPr>
              <a:t>налогового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spc="-10" dirty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r>
              <a:rPr lang="ru-RU" sz="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9" name="Группа 208"/>
          <p:cNvGrpSpPr/>
          <p:nvPr/>
        </p:nvGrpSpPr>
        <p:grpSpPr>
          <a:xfrm>
            <a:off x="4654475" y="3311055"/>
            <a:ext cx="202544" cy="357272"/>
            <a:chOff x="6233881" y="3726692"/>
            <a:chExt cx="285115" cy="502920"/>
          </a:xfrm>
        </p:grpSpPr>
        <p:sp>
          <p:nvSpPr>
            <p:cNvPr id="178" name="object 44"/>
            <p:cNvSpPr/>
            <p:nvPr/>
          </p:nvSpPr>
          <p:spPr>
            <a:xfrm>
              <a:off x="6233881" y="3726692"/>
              <a:ext cx="285115" cy="502920"/>
            </a:xfrm>
            <a:custGeom>
              <a:avLst/>
              <a:gdLst/>
              <a:ahLst/>
              <a:cxnLst/>
              <a:rect l="l" t="t" r="r" b="b"/>
              <a:pathLst>
                <a:path w="285115" h="502920">
                  <a:moveTo>
                    <a:pt x="247908" y="0"/>
                  </a:moveTo>
                  <a:lnTo>
                    <a:pt x="36899" y="0"/>
                  </a:lnTo>
                  <a:lnTo>
                    <a:pt x="22555" y="2905"/>
                  </a:lnTo>
                  <a:lnTo>
                    <a:pt x="10824" y="10821"/>
                  </a:lnTo>
                  <a:lnTo>
                    <a:pt x="2905" y="22546"/>
                  </a:lnTo>
                  <a:lnTo>
                    <a:pt x="0" y="36878"/>
                  </a:lnTo>
                  <a:lnTo>
                    <a:pt x="0" y="465703"/>
                  </a:lnTo>
                  <a:lnTo>
                    <a:pt x="2905" y="480047"/>
                  </a:lnTo>
                  <a:lnTo>
                    <a:pt x="10824" y="491778"/>
                  </a:lnTo>
                  <a:lnTo>
                    <a:pt x="22555" y="499696"/>
                  </a:lnTo>
                  <a:lnTo>
                    <a:pt x="36899" y="502602"/>
                  </a:lnTo>
                  <a:lnTo>
                    <a:pt x="247908" y="502602"/>
                  </a:lnTo>
                  <a:lnTo>
                    <a:pt x="262270" y="499696"/>
                  </a:lnTo>
                  <a:lnTo>
                    <a:pt x="273999" y="491778"/>
                  </a:lnTo>
                  <a:lnTo>
                    <a:pt x="278017" y="485817"/>
                  </a:lnTo>
                  <a:lnTo>
                    <a:pt x="36899" y="485817"/>
                  </a:lnTo>
                  <a:lnTo>
                    <a:pt x="29076" y="484232"/>
                  </a:lnTo>
                  <a:lnTo>
                    <a:pt x="22678" y="479914"/>
                  </a:lnTo>
                  <a:lnTo>
                    <a:pt x="18359" y="473519"/>
                  </a:lnTo>
                  <a:lnTo>
                    <a:pt x="16774" y="465703"/>
                  </a:lnTo>
                  <a:lnTo>
                    <a:pt x="16774" y="402050"/>
                  </a:lnTo>
                  <a:lnTo>
                    <a:pt x="284808" y="402050"/>
                  </a:lnTo>
                  <a:lnTo>
                    <a:pt x="284808" y="385328"/>
                  </a:lnTo>
                  <a:lnTo>
                    <a:pt x="16774" y="385328"/>
                  </a:lnTo>
                  <a:lnTo>
                    <a:pt x="16774" y="66982"/>
                  </a:lnTo>
                  <a:lnTo>
                    <a:pt x="284808" y="66982"/>
                  </a:lnTo>
                  <a:lnTo>
                    <a:pt x="284808" y="50260"/>
                  </a:lnTo>
                  <a:lnTo>
                    <a:pt x="16774" y="50260"/>
                  </a:lnTo>
                  <a:lnTo>
                    <a:pt x="16774" y="36878"/>
                  </a:lnTo>
                  <a:lnTo>
                    <a:pt x="18359" y="29061"/>
                  </a:lnTo>
                  <a:lnTo>
                    <a:pt x="22678" y="22666"/>
                  </a:lnTo>
                  <a:lnTo>
                    <a:pt x="29076" y="18348"/>
                  </a:lnTo>
                  <a:lnTo>
                    <a:pt x="36899" y="16763"/>
                  </a:lnTo>
                  <a:lnTo>
                    <a:pt x="278007" y="16763"/>
                  </a:lnTo>
                  <a:lnTo>
                    <a:pt x="273999" y="10821"/>
                  </a:lnTo>
                  <a:lnTo>
                    <a:pt x="262270" y="2905"/>
                  </a:lnTo>
                  <a:lnTo>
                    <a:pt x="247908" y="0"/>
                  </a:lnTo>
                  <a:close/>
                </a:path>
                <a:path w="285115" h="502920">
                  <a:moveTo>
                    <a:pt x="284808" y="402050"/>
                  </a:moveTo>
                  <a:lnTo>
                    <a:pt x="268075" y="402050"/>
                  </a:lnTo>
                  <a:lnTo>
                    <a:pt x="268075" y="465703"/>
                  </a:lnTo>
                  <a:lnTo>
                    <a:pt x="266489" y="473519"/>
                  </a:lnTo>
                  <a:lnTo>
                    <a:pt x="262166" y="479914"/>
                  </a:lnTo>
                  <a:lnTo>
                    <a:pt x="255755" y="484232"/>
                  </a:lnTo>
                  <a:lnTo>
                    <a:pt x="247908" y="485817"/>
                  </a:lnTo>
                  <a:lnTo>
                    <a:pt x="278017" y="485817"/>
                  </a:lnTo>
                  <a:lnTo>
                    <a:pt x="281907" y="480047"/>
                  </a:lnTo>
                  <a:lnTo>
                    <a:pt x="284808" y="465703"/>
                  </a:lnTo>
                  <a:lnTo>
                    <a:pt x="284808" y="402050"/>
                  </a:lnTo>
                  <a:close/>
                </a:path>
                <a:path w="285115" h="502920">
                  <a:moveTo>
                    <a:pt x="284808" y="66982"/>
                  </a:moveTo>
                  <a:lnTo>
                    <a:pt x="268075" y="66982"/>
                  </a:lnTo>
                  <a:lnTo>
                    <a:pt x="268075" y="385328"/>
                  </a:lnTo>
                  <a:lnTo>
                    <a:pt x="284808" y="385328"/>
                  </a:lnTo>
                  <a:lnTo>
                    <a:pt x="284808" y="66982"/>
                  </a:lnTo>
                  <a:close/>
                </a:path>
                <a:path w="285115" h="502920">
                  <a:moveTo>
                    <a:pt x="278007" y="16763"/>
                  </a:moveTo>
                  <a:lnTo>
                    <a:pt x="247908" y="16763"/>
                  </a:lnTo>
                  <a:lnTo>
                    <a:pt x="255755" y="18348"/>
                  </a:lnTo>
                  <a:lnTo>
                    <a:pt x="262166" y="22666"/>
                  </a:lnTo>
                  <a:lnTo>
                    <a:pt x="266489" y="29061"/>
                  </a:lnTo>
                  <a:lnTo>
                    <a:pt x="268075" y="36878"/>
                  </a:lnTo>
                  <a:lnTo>
                    <a:pt x="268075" y="50260"/>
                  </a:lnTo>
                  <a:lnTo>
                    <a:pt x="284808" y="50260"/>
                  </a:lnTo>
                  <a:lnTo>
                    <a:pt x="284808" y="36878"/>
                  </a:lnTo>
                  <a:lnTo>
                    <a:pt x="281907" y="22546"/>
                  </a:lnTo>
                  <a:lnTo>
                    <a:pt x="278007" y="1676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45"/>
            <p:cNvSpPr/>
            <p:nvPr/>
          </p:nvSpPr>
          <p:spPr>
            <a:xfrm>
              <a:off x="6342808" y="4137125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09">
                  <a:moveTo>
                    <a:pt x="33496" y="0"/>
                  </a:moveTo>
                  <a:lnTo>
                    <a:pt x="20461" y="2642"/>
                  </a:lnTo>
                  <a:lnTo>
                    <a:pt x="9813" y="9837"/>
                  </a:lnTo>
                  <a:lnTo>
                    <a:pt x="2633" y="20487"/>
                  </a:lnTo>
                  <a:lnTo>
                    <a:pt x="0" y="33496"/>
                  </a:lnTo>
                  <a:lnTo>
                    <a:pt x="2633" y="46545"/>
                  </a:lnTo>
                  <a:lnTo>
                    <a:pt x="9813" y="57214"/>
                  </a:lnTo>
                  <a:lnTo>
                    <a:pt x="20461" y="64413"/>
                  </a:lnTo>
                  <a:lnTo>
                    <a:pt x="33496" y="67055"/>
                  </a:lnTo>
                  <a:lnTo>
                    <a:pt x="46531" y="64413"/>
                  </a:lnTo>
                  <a:lnTo>
                    <a:pt x="57178" y="57214"/>
                  </a:lnTo>
                  <a:lnTo>
                    <a:pt x="61845" y="50281"/>
                  </a:lnTo>
                  <a:lnTo>
                    <a:pt x="24250" y="50281"/>
                  </a:lnTo>
                  <a:lnTo>
                    <a:pt x="16722" y="42742"/>
                  </a:lnTo>
                  <a:lnTo>
                    <a:pt x="16722" y="24313"/>
                  </a:lnTo>
                  <a:lnTo>
                    <a:pt x="24250" y="16784"/>
                  </a:lnTo>
                  <a:lnTo>
                    <a:pt x="61862" y="16784"/>
                  </a:lnTo>
                  <a:lnTo>
                    <a:pt x="57178" y="9837"/>
                  </a:lnTo>
                  <a:lnTo>
                    <a:pt x="46531" y="2642"/>
                  </a:lnTo>
                  <a:lnTo>
                    <a:pt x="33496" y="0"/>
                  </a:lnTo>
                  <a:close/>
                </a:path>
                <a:path w="67309" h="67309">
                  <a:moveTo>
                    <a:pt x="61862" y="16784"/>
                  </a:moveTo>
                  <a:lnTo>
                    <a:pt x="42742" y="16784"/>
                  </a:lnTo>
                  <a:lnTo>
                    <a:pt x="50228" y="24313"/>
                  </a:lnTo>
                  <a:lnTo>
                    <a:pt x="50228" y="42742"/>
                  </a:lnTo>
                  <a:lnTo>
                    <a:pt x="42742" y="50281"/>
                  </a:lnTo>
                  <a:lnTo>
                    <a:pt x="61845" y="50281"/>
                  </a:lnTo>
                  <a:lnTo>
                    <a:pt x="64359" y="46545"/>
                  </a:lnTo>
                  <a:lnTo>
                    <a:pt x="66992" y="33496"/>
                  </a:lnTo>
                  <a:lnTo>
                    <a:pt x="64359" y="20487"/>
                  </a:lnTo>
                  <a:lnTo>
                    <a:pt x="61862" y="1678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46"/>
            <p:cNvSpPr/>
            <p:nvPr/>
          </p:nvSpPr>
          <p:spPr>
            <a:xfrm>
              <a:off x="6334424" y="3751785"/>
              <a:ext cx="50800" cy="17145"/>
            </a:xfrm>
            <a:custGeom>
              <a:avLst/>
              <a:gdLst/>
              <a:ahLst/>
              <a:cxnLst/>
              <a:rect l="l" t="t" r="r" b="b"/>
              <a:pathLst>
                <a:path w="50800" h="17145">
                  <a:moveTo>
                    <a:pt x="46501" y="0"/>
                  </a:moveTo>
                  <a:lnTo>
                    <a:pt x="3717" y="0"/>
                  </a:lnTo>
                  <a:lnTo>
                    <a:pt x="0" y="3779"/>
                  </a:lnTo>
                  <a:lnTo>
                    <a:pt x="0" y="13025"/>
                  </a:lnTo>
                  <a:lnTo>
                    <a:pt x="3717" y="16784"/>
                  </a:lnTo>
                  <a:lnTo>
                    <a:pt x="46501" y="16784"/>
                  </a:lnTo>
                  <a:lnTo>
                    <a:pt x="50270" y="13025"/>
                  </a:lnTo>
                  <a:lnTo>
                    <a:pt x="50270" y="3779"/>
                  </a:lnTo>
                  <a:lnTo>
                    <a:pt x="4650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7"/>
            <p:cNvSpPr/>
            <p:nvPr/>
          </p:nvSpPr>
          <p:spPr>
            <a:xfrm>
              <a:off x="6393042" y="3751785"/>
              <a:ext cx="25400" cy="17145"/>
            </a:xfrm>
            <a:custGeom>
              <a:avLst/>
              <a:gdLst/>
              <a:ahLst/>
              <a:cxnLst/>
              <a:rect l="l" t="t" r="r" b="b"/>
              <a:pathLst>
                <a:path w="25400" h="17145">
                  <a:moveTo>
                    <a:pt x="21392" y="0"/>
                  </a:moveTo>
                  <a:lnTo>
                    <a:pt x="3759" y="0"/>
                  </a:lnTo>
                  <a:lnTo>
                    <a:pt x="0" y="3779"/>
                  </a:lnTo>
                  <a:lnTo>
                    <a:pt x="0" y="13025"/>
                  </a:lnTo>
                  <a:lnTo>
                    <a:pt x="3759" y="16784"/>
                  </a:lnTo>
                  <a:lnTo>
                    <a:pt x="21392" y="16784"/>
                  </a:lnTo>
                  <a:lnTo>
                    <a:pt x="25151" y="13025"/>
                  </a:lnTo>
                  <a:lnTo>
                    <a:pt x="25151" y="3779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701705" y="2514047"/>
            <a:ext cx="470629" cy="288519"/>
            <a:chOff x="4081705" y="2134047"/>
            <a:chExt cx="836930" cy="513080"/>
          </a:xfrm>
        </p:grpSpPr>
        <p:sp>
          <p:nvSpPr>
            <p:cNvPr id="182" name="object 48"/>
            <p:cNvSpPr/>
            <p:nvPr/>
          </p:nvSpPr>
          <p:spPr>
            <a:xfrm>
              <a:off x="4081705" y="2134047"/>
              <a:ext cx="836930" cy="513080"/>
            </a:xfrm>
            <a:custGeom>
              <a:avLst/>
              <a:gdLst/>
              <a:ahLst/>
              <a:cxnLst/>
              <a:rect l="l" t="t" r="r" b="b"/>
              <a:pathLst>
                <a:path w="836930" h="513079">
                  <a:moveTo>
                    <a:pt x="761861" y="0"/>
                  </a:moveTo>
                  <a:lnTo>
                    <a:pt x="74552" y="0"/>
                  </a:lnTo>
                  <a:lnTo>
                    <a:pt x="45574" y="5873"/>
                  </a:lnTo>
                  <a:lnTo>
                    <a:pt x="21872" y="21882"/>
                  </a:lnTo>
                  <a:lnTo>
                    <a:pt x="5872" y="45609"/>
                  </a:lnTo>
                  <a:lnTo>
                    <a:pt x="0" y="74636"/>
                  </a:lnTo>
                  <a:lnTo>
                    <a:pt x="0" y="437934"/>
                  </a:lnTo>
                  <a:lnTo>
                    <a:pt x="5872" y="466920"/>
                  </a:lnTo>
                  <a:lnTo>
                    <a:pt x="21872" y="490629"/>
                  </a:lnTo>
                  <a:lnTo>
                    <a:pt x="45574" y="506633"/>
                  </a:lnTo>
                  <a:lnTo>
                    <a:pt x="74552" y="512507"/>
                  </a:lnTo>
                  <a:lnTo>
                    <a:pt x="589458" y="512507"/>
                  </a:lnTo>
                  <a:lnTo>
                    <a:pt x="652073" y="501255"/>
                  </a:lnTo>
                  <a:lnTo>
                    <a:pt x="74552" y="487922"/>
                  </a:lnTo>
                  <a:lnTo>
                    <a:pt x="55121" y="483987"/>
                  </a:lnTo>
                  <a:lnTo>
                    <a:pt x="39233" y="473263"/>
                  </a:lnTo>
                  <a:lnTo>
                    <a:pt x="28510" y="457371"/>
                  </a:lnTo>
                  <a:lnTo>
                    <a:pt x="24575" y="437934"/>
                  </a:lnTo>
                  <a:lnTo>
                    <a:pt x="24575" y="74636"/>
                  </a:lnTo>
                  <a:lnTo>
                    <a:pt x="28510" y="55158"/>
                  </a:lnTo>
                  <a:lnTo>
                    <a:pt x="39233" y="39248"/>
                  </a:lnTo>
                  <a:lnTo>
                    <a:pt x="55121" y="28520"/>
                  </a:lnTo>
                  <a:lnTo>
                    <a:pt x="74552" y="24585"/>
                  </a:lnTo>
                  <a:lnTo>
                    <a:pt x="816364" y="24585"/>
                  </a:lnTo>
                  <a:lnTo>
                    <a:pt x="814541" y="21882"/>
                  </a:lnTo>
                  <a:lnTo>
                    <a:pt x="790839" y="5873"/>
                  </a:lnTo>
                  <a:lnTo>
                    <a:pt x="761861" y="0"/>
                  </a:lnTo>
                  <a:close/>
                </a:path>
                <a:path w="836930" h="513079">
                  <a:moveTo>
                    <a:pt x="816364" y="24585"/>
                  </a:moveTo>
                  <a:lnTo>
                    <a:pt x="761777" y="24585"/>
                  </a:lnTo>
                  <a:lnTo>
                    <a:pt x="781257" y="28520"/>
                  </a:lnTo>
                  <a:lnTo>
                    <a:pt x="797170" y="39248"/>
                  </a:lnTo>
                  <a:lnTo>
                    <a:pt x="807902" y="55158"/>
                  </a:lnTo>
                  <a:lnTo>
                    <a:pt x="811839" y="74636"/>
                  </a:lnTo>
                  <a:lnTo>
                    <a:pt x="811839" y="313341"/>
                  </a:lnTo>
                  <a:lnTo>
                    <a:pt x="798497" y="362549"/>
                  </a:lnTo>
                  <a:lnTo>
                    <a:pt x="766426" y="402144"/>
                  </a:lnTo>
                  <a:lnTo>
                    <a:pt x="695067" y="453724"/>
                  </a:lnTo>
                  <a:lnTo>
                    <a:pt x="644554" y="477910"/>
                  </a:lnTo>
                  <a:lnTo>
                    <a:pt x="589542" y="487922"/>
                  </a:lnTo>
                  <a:lnTo>
                    <a:pt x="684907" y="487922"/>
                  </a:lnTo>
                  <a:lnTo>
                    <a:pt x="780845" y="422102"/>
                  </a:lnTo>
                  <a:lnTo>
                    <a:pt x="820307" y="373690"/>
                  </a:lnTo>
                  <a:lnTo>
                    <a:pt x="836414" y="313341"/>
                  </a:lnTo>
                  <a:lnTo>
                    <a:pt x="836414" y="74636"/>
                  </a:lnTo>
                  <a:lnTo>
                    <a:pt x="830541" y="45609"/>
                  </a:lnTo>
                  <a:lnTo>
                    <a:pt x="816364" y="2458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49"/>
            <p:cNvSpPr/>
            <p:nvPr/>
          </p:nvSpPr>
          <p:spPr>
            <a:xfrm>
              <a:off x="4148084" y="2206601"/>
              <a:ext cx="454659" cy="372110"/>
            </a:xfrm>
            <a:custGeom>
              <a:avLst/>
              <a:gdLst/>
              <a:ahLst/>
              <a:cxnLst/>
              <a:rect l="l" t="t" r="r" b="b"/>
              <a:pathLst>
                <a:path w="454659" h="372110">
                  <a:moveTo>
                    <a:pt x="386051" y="0"/>
                  </a:moveTo>
                  <a:lnTo>
                    <a:pt x="68385" y="0"/>
                  </a:lnTo>
                  <a:lnTo>
                    <a:pt x="41784" y="5392"/>
                  </a:lnTo>
                  <a:lnTo>
                    <a:pt x="20045" y="20087"/>
                  </a:lnTo>
                  <a:lnTo>
                    <a:pt x="5379" y="41854"/>
                  </a:lnTo>
                  <a:lnTo>
                    <a:pt x="0" y="68469"/>
                  </a:lnTo>
                  <a:lnTo>
                    <a:pt x="0" y="303090"/>
                  </a:lnTo>
                  <a:lnTo>
                    <a:pt x="5379" y="329700"/>
                  </a:lnTo>
                  <a:lnTo>
                    <a:pt x="20045" y="351468"/>
                  </a:lnTo>
                  <a:lnTo>
                    <a:pt x="41784" y="366164"/>
                  </a:lnTo>
                  <a:lnTo>
                    <a:pt x="68385" y="371559"/>
                  </a:lnTo>
                  <a:lnTo>
                    <a:pt x="386051" y="371559"/>
                  </a:lnTo>
                  <a:lnTo>
                    <a:pt x="412660" y="366164"/>
                  </a:lnTo>
                  <a:lnTo>
                    <a:pt x="422956" y="359214"/>
                  </a:lnTo>
                  <a:lnTo>
                    <a:pt x="68385" y="359214"/>
                  </a:lnTo>
                  <a:lnTo>
                    <a:pt x="52226" y="356826"/>
                  </a:lnTo>
                  <a:lnTo>
                    <a:pt x="37941" y="350132"/>
                  </a:lnTo>
                  <a:lnTo>
                    <a:pt x="26207" y="339835"/>
                  </a:lnTo>
                  <a:lnTo>
                    <a:pt x="17706" y="326639"/>
                  </a:lnTo>
                  <a:lnTo>
                    <a:pt x="13936" y="318377"/>
                  </a:lnTo>
                  <a:lnTo>
                    <a:pt x="20418" y="310943"/>
                  </a:lnTo>
                  <a:lnTo>
                    <a:pt x="452928" y="310943"/>
                  </a:lnTo>
                  <a:lnTo>
                    <a:pt x="454520" y="303090"/>
                  </a:lnTo>
                  <a:lnTo>
                    <a:pt x="454520" y="298682"/>
                  </a:lnTo>
                  <a:lnTo>
                    <a:pt x="19611" y="298682"/>
                  </a:lnTo>
                  <a:lnTo>
                    <a:pt x="12261" y="291320"/>
                  </a:lnTo>
                  <a:lnTo>
                    <a:pt x="12261" y="240788"/>
                  </a:lnTo>
                  <a:lnTo>
                    <a:pt x="19611" y="233511"/>
                  </a:lnTo>
                  <a:lnTo>
                    <a:pt x="174485" y="233511"/>
                  </a:lnTo>
                  <a:lnTo>
                    <a:pt x="169962" y="221166"/>
                  </a:lnTo>
                  <a:lnTo>
                    <a:pt x="19611" y="221166"/>
                  </a:lnTo>
                  <a:lnTo>
                    <a:pt x="12261" y="213815"/>
                  </a:lnTo>
                  <a:lnTo>
                    <a:pt x="12261" y="160162"/>
                  </a:lnTo>
                  <a:lnTo>
                    <a:pt x="19611" y="152864"/>
                  </a:lnTo>
                  <a:lnTo>
                    <a:pt x="167089" y="152864"/>
                  </a:lnTo>
                  <a:lnTo>
                    <a:pt x="168437" y="140550"/>
                  </a:lnTo>
                  <a:lnTo>
                    <a:pt x="19611" y="140550"/>
                  </a:lnTo>
                  <a:lnTo>
                    <a:pt x="12261" y="133168"/>
                  </a:lnTo>
                  <a:lnTo>
                    <a:pt x="12261" y="76793"/>
                  </a:lnTo>
                  <a:lnTo>
                    <a:pt x="19611" y="69432"/>
                  </a:lnTo>
                  <a:lnTo>
                    <a:pt x="199148" y="69432"/>
                  </a:lnTo>
                  <a:lnTo>
                    <a:pt x="200674" y="67411"/>
                  </a:lnTo>
                  <a:lnTo>
                    <a:pt x="202758" y="65107"/>
                  </a:lnTo>
                  <a:lnTo>
                    <a:pt x="205239" y="62291"/>
                  </a:lnTo>
                  <a:lnTo>
                    <a:pt x="207805" y="59432"/>
                  </a:lnTo>
                  <a:lnTo>
                    <a:pt x="202517" y="57171"/>
                  </a:lnTo>
                  <a:lnTo>
                    <a:pt x="20742" y="57171"/>
                  </a:lnTo>
                  <a:lnTo>
                    <a:pt x="14732" y="49810"/>
                  </a:lnTo>
                  <a:lnTo>
                    <a:pt x="39281" y="20490"/>
                  </a:lnTo>
                  <a:lnTo>
                    <a:pt x="68385" y="12334"/>
                  </a:lnTo>
                  <a:lnTo>
                    <a:pt x="422944" y="12334"/>
                  </a:lnTo>
                  <a:lnTo>
                    <a:pt x="412660" y="5392"/>
                  </a:lnTo>
                  <a:lnTo>
                    <a:pt x="386051" y="0"/>
                  </a:lnTo>
                  <a:close/>
                </a:path>
                <a:path w="454659" h="372110">
                  <a:moveTo>
                    <a:pt x="163921" y="310943"/>
                  </a:moveTo>
                  <a:lnTo>
                    <a:pt x="136938" y="310943"/>
                  </a:lnTo>
                  <a:lnTo>
                    <a:pt x="144288" y="318293"/>
                  </a:lnTo>
                  <a:lnTo>
                    <a:pt x="144288" y="351853"/>
                  </a:lnTo>
                  <a:lnTo>
                    <a:pt x="136938" y="359214"/>
                  </a:lnTo>
                  <a:lnTo>
                    <a:pt x="163921" y="359214"/>
                  </a:lnTo>
                  <a:lnTo>
                    <a:pt x="156550" y="351853"/>
                  </a:lnTo>
                  <a:lnTo>
                    <a:pt x="156550" y="318293"/>
                  </a:lnTo>
                  <a:lnTo>
                    <a:pt x="163921" y="310943"/>
                  </a:lnTo>
                  <a:close/>
                </a:path>
                <a:path w="454659" h="372110">
                  <a:moveTo>
                    <a:pt x="332094" y="310943"/>
                  </a:moveTo>
                  <a:lnTo>
                    <a:pt x="305100" y="310943"/>
                  </a:lnTo>
                  <a:lnTo>
                    <a:pt x="312461" y="318293"/>
                  </a:lnTo>
                  <a:lnTo>
                    <a:pt x="312461" y="351853"/>
                  </a:lnTo>
                  <a:lnTo>
                    <a:pt x="305100" y="359214"/>
                  </a:lnTo>
                  <a:lnTo>
                    <a:pt x="332094" y="359214"/>
                  </a:lnTo>
                  <a:lnTo>
                    <a:pt x="324712" y="351853"/>
                  </a:lnTo>
                  <a:lnTo>
                    <a:pt x="324712" y="318293"/>
                  </a:lnTo>
                  <a:lnTo>
                    <a:pt x="332094" y="310943"/>
                  </a:lnTo>
                  <a:close/>
                </a:path>
                <a:path w="454659" h="372110">
                  <a:moveTo>
                    <a:pt x="452928" y="310943"/>
                  </a:moveTo>
                  <a:lnTo>
                    <a:pt x="434018" y="310943"/>
                  </a:lnTo>
                  <a:lnTo>
                    <a:pt x="440583" y="318377"/>
                  </a:lnTo>
                  <a:lnTo>
                    <a:pt x="436824" y="326639"/>
                  </a:lnTo>
                  <a:lnTo>
                    <a:pt x="428318" y="339835"/>
                  </a:lnTo>
                  <a:lnTo>
                    <a:pt x="416577" y="350132"/>
                  </a:lnTo>
                  <a:lnTo>
                    <a:pt x="402267" y="356826"/>
                  </a:lnTo>
                  <a:lnTo>
                    <a:pt x="386051" y="359214"/>
                  </a:lnTo>
                  <a:lnTo>
                    <a:pt x="422956" y="359214"/>
                  </a:lnTo>
                  <a:lnTo>
                    <a:pt x="434429" y="351468"/>
                  </a:lnTo>
                  <a:lnTo>
                    <a:pt x="449125" y="329700"/>
                  </a:lnTo>
                  <a:lnTo>
                    <a:pt x="452928" y="310943"/>
                  </a:lnTo>
                  <a:close/>
                </a:path>
                <a:path w="454659" h="372110">
                  <a:moveTo>
                    <a:pt x="174485" y="233511"/>
                  </a:moveTo>
                  <a:lnTo>
                    <a:pt x="144152" y="233511"/>
                  </a:lnTo>
                  <a:lnTo>
                    <a:pt x="150943" y="234729"/>
                  </a:lnTo>
                  <a:lnTo>
                    <a:pt x="157343" y="238028"/>
                  </a:lnTo>
                  <a:lnTo>
                    <a:pt x="162749" y="242871"/>
                  </a:lnTo>
                  <a:lnTo>
                    <a:pt x="166560" y="248725"/>
                  </a:lnTo>
                  <a:lnTo>
                    <a:pt x="172068" y="259682"/>
                  </a:lnTo>
                  <a:lnTo>
                    <a:pt x="177891" y="269601"/>
                  </a:lnTo>
                  <a:lnTo>
                    <a:pt x="183833" y="278472"/>
                  </a:lnTo>
                  <a:lnTo>
                    <a:pt x="189701" y="286284"/>
                  </a:lnTo>
                  <a:lnTo>
                    <a:pt x="195323" y="293404"/>
                  </a:lnTo>
                  <a:lnTo>
                    <a:pt x="193062" y="298682"/>
                  </a:lnTo>
                  <a:lnTo>
                    <a:pt x="261374" y="298682"/>
                  </a:lnTo>
                  <a:lnTo>
                    <a:pt x="261078" y="297959"/>
                  </a:lnTo>
                  <a:lnTo>
                    <a:pt x="221825" y="297959"/>
                  </a:lnTo>
                  <a:lnTo>
                    <a:pt x="211888" y="293080"/>
                  </a:lnTo>
                  <a:lnTo>
                    <a:pt x="205878" y="286284"/>
                  </a:lnTo>
                  <a:lnTo>
                    <a:pt x="192611" y="269282"/>
                  </a:lnTo>
                  <a:lnTo>
                    <a:pt x="179066" y="246013"/>
                  </a:lnTo>
                  <a:lnTo>
                    <a:pt x="174485" y="233511"/>
                  </a:lnTo>
                  <a:close/>
                </a:path>
                <a:path w="454659" h="372110">
                  <a:moveTo>
                    <a:pt x="454520" y="230150"/>
                  </a:moveTo>
                  <a:lnTo>
                    <a:pt x="434897" y="230150"/>
                  </a:lnTo>
                  <a:lnTo>
                    <a:pt x="442206" y="237500"/>
                  </a:lnTo>
                  <a:lnTo>
                    <a:pt x="442206" y="291320"/>
                  </a:lnTo>
                  <a:lnTo>
                    <a:pt x="434897" y="298682"/>
                  </a:lnTo>
                  <a:lnTo>
                    <a:pt x="454520" y="298682"/>
                  </a:lnTo>
                  <a:lnTo>
                    <a:pt x="454520" y="230150"/>
                  </a:lnTo>
                  <a:close/>
                </a:path>
                <a:path w="454659" h="372110">
                  <a:moveTo>
                    <a:pt x="422944" y="12334"/>
                  </a:moveTo>
                  <a:lnTo>
                    <a:pt x="386051" y="12334"/>
                  </a:lnTo>
                  <a:lnTo>
                    <a:pt x="401418" y="14472"/>
                  </a:lnTo>
                  <a:lnTo>
                    <a:pt x="415174" y="20490"/>
                  </a:lnTo>
                  <a:lnTo>
                    <a:pt x="426722" y="29796"/>
                  </a:lnTo>
                  <a:lnTo>
                    <a:pt x="435492" y="41854"/>
                  </a:lnTo>
                  <a:lnTo>
                    <a:pt x="439787" y="49810"/>
                  </a:lnTo>
                  <a:lnTo>
                    <a:pt x="433714" y="57171"/>
                  </a:lnTo>
                  <a:lnTo>
                    <a:pt x="251919" y="57171"/>
                  </a:lnTo>
                  <a:lnTo>
                    <a:pt x="246652" y="59432"/>
                  </a:lnTo>
                  <a:lnTo>
                    <a:pt x="272741" y="98065"/>
                  </a:lnTo>
                  <a:lnTo>
                    <a:pt x="285349" y="134164"/>
                  </a:lnTo>
                  <a:lnTo>
                    <a:pt x="290608" y="182559"/>
                  </a:lnTo>
                  <a:lnTo>
                    <a:pt x="286032" y="216960"/>
                  </a:lnTo>
                  <a:lnTo>
                    <a:pt x="261828" y="269317"/>
                  </a:lnTo>
                  <a:lnTo>
                    <a:pt x="232715" y="297959"/>
                  </a:lnTo>
                  <a:lnTo>
                    <a:pt x="261078" y="297959"/>
                  </a:lnTo>
                  <a:lnTo>
                    <a:pt x="259217" y="293404"/>
                  </a:lnTo>
                  <a:lnTo>
                    <a:pt x="264819" y="286284"/>
                  </a:lnTo>
                  <a:lnTo>
                    <a:pt x="271071" y="277903"/>
                  </a:lnTo>
                  <a:lnTo>
                    <a:pt x="277394" y="268298"/>
                  </a:lnTo>
                  <a:lnTo>
                    <a:pt x="283537" y="257494"/>
                  </a:lnTo>
                  <a:lnTo>
                    <a:pt x="289247" y="245521"/>
                  </a:lnTo>
                  <a:lnTo>
                    <a:pt x="292954" y="239598"/>
                  </a:lnTo>
                  <a:lnTo>
                    <a:pt x="298288" y="234706"/>
                  </a:lnTo>
                  <a:lnTo>
                    <a:pt x="304648" y="231378"/>
                  </a:lnTo>
                  <a:lnTo>
                    <a:pt x="311435" y="230150"/>
                  </a:lnTo>
                  <a:lnTo>
                    <a:pt x="454520" y="230150"/>
                  </a:lnTo>
                  <a:lnTo>
                    <a:pt x="454520" y="217888"/>
                  </a:lnTo>
                  <a:lnTo>
                    <a:pt x="305812" y="217888"/>
                  </a:lnTo>
                  <a:lnTo>
                    <a:pt x="300294" y="210757"/>
                  </a:lnTo>
                  <a:lnTo>
                    <a:pt x="301488" y="201794"/>
                  </a:lnTo>
                  <a:lnTo>
                    <a:pt x="302367" y="195711"/>
                  </a:lnTo>
                  <a:lnTo>
                    <a:pt x="302870" y="189292"/>
                  </a:lnTo>
                  <a:lnTo>
                    <a:pt x="303027" y="176884"/>
                  </a:lnTo>
                  <a:lnTo>
                    <a:pt x="302870" y="171293"/>
                  </a:lnTo>
                  <a:lnTo>
                    <a:pt x="302451" y="165848"/>
                  </a:lnTo>
                  <a:lnTo>
                    <a:pt x="301812" y="156853"/>
                  </a:lnTo>
                  <a:lnTo>
                    <a:pt x="307990" y="149587"/>
                  </a:lnTo>
                  <a:lnTo>
                    <a:pt x="454520" y="149587"/>
                  </a:lnTo>
                  <a:lnTo>
                    <a:pt x="454520" y="137241"/>
                  </a:lnTo>
                  <a:lnTo>
                    <a:pt x="314953" y="137241"/>
                  </a:lnTo>
                  <a:lnTo>
                    <a:pt x="308312" y="135981"/>
                  </a:lnTo>
                  <a:lnTo>
                    <a:pt x="302341" y="132553"/>
                  </a:lnTo>
                  <a:lnTo>
                    <a:pt x="297587" y="127488"/>
                  </a:lnTo>
                  <a:lnTo>
                    <a:pt x="294598" y="121315"/>
                  </a:lnTo>
                  <a:lnTo>
                    <a:pt x="291093" y="110334"/>
                  </a:lnTo>
                  <a:lnTo>
                    <a:pt x="287254" y="100339"/>
                  </a:lnTo>
                  <a:lnTo>
                    <a:pt x="283244" y="91362"/>
                  </a:lnTo>
                  <a:lnTo>
                    <a:pt x="279227" y="83432"/>
                  </a:lnTo>
                  <a:lnTo>
                    <a:pt x="274986" y="75516"/>
                  </a:lnTo>
                  <a:lnTo>
                    <a:pt x="278117" y="69432"/>
                  </a:lnTo>
                  <a:lnTo>
                    <a:pt x="454520" y="69432"/>
                  </a:lnTo>
                  <a:lnTo>
                    <a:pt x="454520" y="68469"/>
                  </a:lnTo>
                  <a:lnTo>
                    <a:pt x="449125" y="41854"/>
                  </a:lnTo>
                  <a:lnTo>
                    <a:pt x="434429" y="20087"/>
                  </a:lnTo>
                  <a:lnTo>
                    <a:pt x="422944" y="12334"/>
                  </a:lnTo>
                  <a:close/>
                </a:path>
                <a:path w="454659" h="372110">
                  <a:moveTo>
                    <a:pt x="167089" y="152864"/>
                  </a:moveTo>
                  <a:lnTo>
                    <a:pt x="146058" y="152864"/>
                  </a:lnTo>
                  <a:lnTo>
                    <a:pt x="152477" y="159502"/>
                  </a:lnTo>
                  <a:lnTo>
                    <a:pt x="151681" y="172560"/>
                  </a:lnTo>
                  <a:lnTo>
                    <a:pt x="151578" y="182559"/>
                  </a:lnTo>
                  <a:lnTo>
                    <a:pt x="151681" y="190496"/>
                  </a:lnTo>
                  <a:lnTo>
                    <a:pt x="152309" y="197941"/>
                  </a:lnTo>
                  <a:lnTo>
                    <a:pt x="154874" y="214035"/>
                  </a:lnTo>
                  <a:lnTo>
                    <a:pt x="149503" y="221166"/>
                  </a:lnTo>
                  <a:lnTo>
                    <a:pt x="169962" y="221166"/>
                  </a:lnTo>
                  <a:lnTo>
                    <a:pt x="168417" y="216948"/>
                  </a:lnTo>
                  <a:lnTo>
                    <a:pt x="163837" y="182559"/>
                  </a:lnTo>
                  <a:lnTo>
                    <a:pt x="167089" y="152864"/>
                  </a:lnTo>
                  <a:close/>
                </a:path>
                <a:path w="454659" h="372110">
                  <a:moveTo>
                    <a:pt x="454520" y="149587"/>
                  </a:moveTo>
                  <a:lnTo>
                    <a:pt x="434824" y="149587"/>
                  </a:lnTo>
                  <a:lnTo>
                    <a:pt x="442206" y="156853"/>
                  </a:lnTo>
                  <a:lnTo>
                    <a:pt x="442206" y="210527"/>
                  </a:lnTo>
                  <a:lnTo>
                    <a:pt x="434897" y="217888"/>
                  </a:lnTo>
                  <a:lnTo>
                    <a:pt x="454520" y="217888"/>
                  </a:lnTo>
                  <a:lnTo>
                    <a:pt x="454520" y="149587"/>
                  </a:lnTo>
                  <a:close/>
                </a:path>
                <a:path w="454659" h="372110">
                  <a:moveTo>
                    <a:pt x="199148" y="69432"/>
                  </a:moveTo>
                  <a:lnTo>
                    <a:pt x="176340" y="69432"/>
                  </a:lnTo>
                  <a:lnTo>
                    <a:pt x="179533" y="75516"/>
                  </a:lnTo>
                  <a:lnTo>
                    <a:pt x="175209" y="83505"/>
                  </a:lnTo>
                  <a:lnTo>
                    <a:pt x="170904" y="91991"/>
                  </a:lnTo>
                  <a:lnTo>
                    <a:pt x="166625" y="101674"/>
                  </a:lnTo>
                  <a:lnTo>
                    <a:pt x="162554" y="112524"/>
                  </a:lnTo>
                  <a:lnTo>
                    <a:pt x="158874" y="124509"/>
                  </a:lnTo>
                  <a:lnTo>
                    <a:pt x="156007" y="130735"/>
                  </a:lnTo>
                  <a:lnTo>
                    <a:pt x="151359" y="135836"/>
                  </a:lnTo>
                  <a:lnTo>
                    <a:pt x="145466" y="139284"/>
                  </a:lnTo>
                  <a:lnTo>
                    <a:pt x="138864" y="140550"/>
                  </a:lnTo>
                  <a:lnTo>
                    <a:pt x="168437" y="140550"/>
                  </a:lnTo>
                  <a:lnTo>
                    <a:pt x="169137" y="134164"/>
                  </a:lnTo>
                  <a:lnTo>
                    <a:pt x="181753" y="98065"/>
                  </a:lnTo>
                  <a:lnTo>
                    <a:pt x="194621" y="75426"/>
                  </a:lnTo>
                  <a:lnTo>
                    <a:pt x="199148" y="69432"/>
                  </a:lnTo>
                  <a:close/>
                </a:path>
                <a:path w="454659" h="372110">
                  <a:moveTo>
                    <a:pt x="454520" y="69432"/>
                  </a:moveTo>
                  <a:lnTo>
                    <a:pt x="434824" y="69432"/>
                  </a:lnTo>
                  <a:lnTo>
                    <a:pt x="442206" y="76793"/>
                  </a:lnTo>
                  <a:lnTo>
                    <a:pt x="442206" y="129880"/>
                  </a:lnTo>
                  <a:lnTo>
                    <a:pt x="434897" y="137241"/>
                  </a:lnTo>
                  <a:lnTo>
                    <a:pt x="454520" y="137241"/>
                  </a:lnTo>
                  <a:lnTo>
                    <a:pt x="454520" y="6943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3689844" y="3305978"/>
            <a:ext cx="349806" cy="351622"/>
            <a:chOff x="4081718" y="3733490"/>
            <a:chExt cx="489584" cy="492125"/>
          </a:xfrm>
        </p:grpSpPr>
        <p:sp>
          <p:nvSpPr>
            <p:cNvPr id="184" name="object 50"/>
            <p:cNvSpPr/>
            <p:nvPr/>
          </p:nvSpPr>
          <p:spPr>
            <a:xfrm>
              <a:off x="4081718" y="3733490"/>
              <a:ext cx="489584" cy="492125"/>
            </a:xfrm>
            <a:custGeom>
              <a:avLst/>
              <a:gdLst/>
              <a:ahLst/>
              <a:cxnLst/>
              <a:rect l="l" t="t" r="r" b="b"/>
              <a:pathLst>
                <a:path w="489584" h="492125">
                  <a:moveTo>
                    <a:pt x="393083" y="0"/>
                  </a:moveTo>
                  <a:lnTo>
                    <a:pt x="284992" y="0"/>
                  </a:lnTo>
                  <a:lnTo>
                    <a:pt x="282029" y="2973"/>
                  </a:lnTo>
                  <a:lnTo>
                    <a:pt x="282018" y="81243"/>
                  </a:lnTo>
                  <a:lnTo>
                    <a:pt x="62119" y="81243"/>
                  </a:lnTo>
                  <a:lnTo>
                    <a:pt x="59135" y="84227"/>
                  </a:lnTo>
                  <a:lnTo>
                    <a:pt x="59135" y="204988"/>
                  </a:lnTo>
                  <a:lnTo>
                    <a:pt x="35015" y="262053"/>
                  </a:lnTo>
                  <a:lnTo>
                    <a:pt x="21037" y="294570"/>
                  </a:lnTo>
                  <a:lnTo>
                    <a:pt x="11857" y="314685"/>
                  </a:lnTo>
                  <a:lnTo>
                    <a:pt x="2132" y="334544"/>
                  </a:lnTo>
                  <a:lnTo>
                    <a:pt x="467" y="337884"/>
                  </a:lnTo>
                  <a:lnTo>
                    <a:pt x="247" y="348848"/>
                  </a:lnTo>
                  <a:lnTo>
                    <a:pt x="0" y="384354"/>
                  </a:lnTo>
                  <a:lnTo>
                    <a:pt x="27" y="429401"/>
                  </a:lnTo>
                  <a:lnTo>
                    <a:pt x="247" y="488990"/>
                  </a:lnTo>
                  <a:lnTo>
                    <a:pt x="3231" y="491974"/>
                  </a:lnTo>
                  <a:lnTo>
                    <a:pt x="486253" y="491974"/>
                  </a:lnTo>
                  <a:lnTo>
                    <a:pt x="489248" y="488990"/>
                  </a:lnTo>
                  <a:lnTo>
                    <a:pt x="489248" y="477064"/>
                  </a:lnTo>
                  <a:lnTo>
                    <a:pt x="15157" y="477064"/>
                  </a:lnTo>
                  <a:lnTo>
                    <a:pt x="15157" y="350334"/>
                  </a:lnTo>
                  <a:lnTo>
                    <a:pt x="489248" y="350334"/>
                  </a:lnTo>
                  <a:lnTo>
                    <a:pt x="489248" y="342136"/>
                  </a:lnTo>
                  <a:lnTo>
                    <a:pt x="488284" y="339665"/>
                  </a:lnTo>
                  <a:lnTo>
                    <a:pt x="487750" y="338419"/>
                  </a:lnTo>
                  <a:lnTo>
                    <a:pt x="486426" y="335434"/>
                  </a:lnTo>
                  <a:lnTo>
                    <a:pt x="15901" y="335434"/>
                  </a:lnTo>
                  <a:lnTo>
                    <a:pt x="71061" y="214684"/>
                  </a:lnTo>
                  <a:lnTo>
                    <a:pt x="431523" y="214684"/>
                  </a:lnTo>
                  <a:lnTo>
                    <a:pt x="427375" y="205731"/>
                  </a:lnTo>
                  <a:lnTo>
                    <a:pt x="427375" y="199774"/>
                  </a:lnTo>
                  <a:lnTo>
                    <a:pt x="74046" y="199774"/>
                  </a:lnTo>
                  <a:lnTo>
                    <a:pt x="74046" y="96154"/>
                  </a:lnTo>
                  <a:lnTo>
                    <a:pt x="296918" y="96154"/>
                  </a:lnTo>
                  <a:lnTo>
                    <a:pt x="296918" y="14910"/>
                  </a:lnTo>
                  <a:lnTo>
                    <a:pt x="396067" y="14910"/>
                  </a:lnTo>
                  <a:lnTo>
                    <a:pt x="396067" y="2973"/>
                  </a:lnTo>
                  <a:lnTo>
                    <a:pt x="393083" y="0"/>
                  </a:lnTo>
                  <a:close/>
                </a:path>
                <a:path w="489584" h="492125">
                  <a:moveTo>
                    <a:pt x="489248" y="350334"/>
                  </a:moveTo>
                  <a:lnTo>
                    <a:pt x="474337" y="350334"/>
                  </a:lnTo>
                  <a:lnTo>
                    <a:pt x="474337" y="477064"/>
                  </a:lnTo>
                  <a:lnTo>
                    <a:pt x="489248" y="477064"/>
                  </a:lnTo>
                  <a:lnTo>
                    <a:pt x="489248" y="350334"/>
                  </a:lnTo>
                  <a:close/>
                </a:path>
                <a:path w="489584" h="492125">
                  <a:moveTo>
                    <a:pt x="431523" y="214684"/>
                  </a:moveTo>
                  <a:lnTo>
                    <a:pt x="415449" y="214684"/>
                  </a:lnTo>
                  <a:lnTo>
                    <a:pt x="469866" y="335434"/>
                  </a:lnTo>
                  <a:lnTo>
                    <a:pt x="486426" y="335434"/>
                  </a:lnTo>
                  <a:lnTo>
                    <a:pt x="472278" y="303546"/>
                  </a:lnTo>
                  <a:lnTo>
                    <a:pt x="452195" y="259506"/>
                  </a:lnTo>
                  <a:lnTo>
                    <a:pt x="434796" y="221750"/>
                  </a:lnTo>
                  <a:lnTo>
                    <a:pt x="431523" y="214684"/>
                  </a:lnTo>
                  <a:close/>
                </a:path>
                <a:path w="489584" h="492125">
                  <a:moveTo>
                    <a:pt x="427375" y="96154"/>
                  </a:moveTo>
                  <a:lnTo>
                    <a:pt x="413208" y="96154"/>
                  </a:lnTo>
                  <a:lnTo>
                    <a:pt x="413208" y="199774"/>
                  </a:lnTo>
                  <a:lnTo>
                    <a:pt x="427375" y="199774"/>
                  </a:lnTo>
                  <a:lnTo>
                    <a:pt x="427375" y="96154"/>
                  </a:lnTo>
                  <a:close/>
                </a:path>
                <a:path w="489584" h="492125">
                  <a:moveTo>
                    <a:pt x="296918" y="96154"/>
                  </a:moveTo>
                  <a:lnTo>
                    <a:pt x="282018" y="96154"/>
                  </a:lnTo>
                  <a:lnTo>
                    <a:pt x="282018" y="151314"/>
                  </a:lnTo>
                  <a:lnTo>
                    <a:pt x="284992" y="154298"/>
                  </a:lnTo>
                  <a:lnTo>
                    <a:pt x="393827" y="154298"/>
                  </a:lnTo>
                  <a:lnTo>
                    <a:pt x="396811" y="151314"/>
                  </a:lnTo>
                  <a:lnTo>
                    <a:pt x="396811" y="138644"/>
                  </a:lnTo>
                  <a:lnTo>
                    <a:pt x="296918" y="138644"/>
                  </a:lnTo>
                  <a:lnTo>
                    <a:pt x="296918" y="96154"/>
                  </a:lnTo>
                  <a:close/>
                </a:path>
                <a:path w="489584" h="492125">
                  <a:moveTo>
                    <a:pt x="396067" y="14910"/>
                  </a:moveTo>
                  <a:lnTo>
                    <a:pt x="381900" y="14910"/>
                  </a:lnTo>
                  <a:lnTo>
                    <a:pt x="381900" y="138644"/>
                  </a:lnTo>
                  <a:lnTo>
                    <a:pt x="396811" y="138644"/>
                  </a:lnTo>
                  <a:lnTo>
                    <a:pt x="396811" y="96154"/>
                  </a:lnTo>
                  <a:lnTo>
                    <a:pt x="427375" y="96154"/>
                  </a:lnTo>
                  <a:lnTo>
                    <a:pt x="427375" y="84227"/>
                  </a:lnTo>
                  <a:lnTo>
                    <a:pt x="424391" y="81243"/>
                  </a:lnTo>
                  <a:lnTo>
                    <a:pt x="396067" y="81243"/>
                  </a:lnTo>
                  <a:lnTo>
                    <a:pt x="396067" y="1491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51"/>
            <p:cNvSpPr/>
            <p:nvPr/>
          </p:nvSpPr>
          <p:spPr>
            <a:xfrm>
              <a:off x="4178124" y="3847532"/>
              <a:ext cx="153035" cy="64135"/>
            </a:xfrm>
            <a:custGeom>
              <a:avLst/>
              <a:gdLst/>
              <a:ahLst/>
              <a:cxnLst/>
              <a:rect l="l" t="t" r="r" b="b"/>
              <a:pathLst>
                <a:path w="153034" h="64134">
                  <a:moveTo>
                    <a:pt x="149827" y="0"/>
                  </a:moveTo>
                  <a:lnTo>
                    <a:pt x="2984" y="0"/>
                  </a:lnTo>
                  <a:lnTo>
                    <a:pt x="0" y="2984"/>
                  </a:lnTo>
                  <a:lnTo>
                    <a:pt x="0" y="61129"/>
                  </a:lnTo>
                  <a:lnTo>
                    <a:pt x="3727" y="64113"/>
                  </a:lnTo>
                  <a:lnTo>
                    <a:pt x="149827" y="64113"/>
                  </a:lnTo>
                  <a:lnTo>
                    <a:pt x="152812" y="61129"/>
                  </a:lnTo>
                  <a:lnTo>
                    <a:pt x="152812" y="49202"/>
                  </a:lnTo>
                  <a:lnTo>
                    <a:pt x="14910" y="49202"/>
                  </a:lnTo>
                  <a:lnTo>
                    <a:pt x="14910" y="14910"/>
                  </a:lnTo>
                  <a:lnTo>
                    <a:pt x="152812" y="14910"/>
                  </a:lnTo>
                  <a:lnTo>
                    <a:pt x="152812" y="2984"/>
                  </a:lnTo>
                  <a:lnTo>
                    <a:pt x="149827" y="0"/>
                  </a:lnTo>
                  <a:close/>
                </a:path>
                <a:path w="153034" h="64134">
                  <a:moveTo>
                    <a:pt x="152812" y="14910"/>
                  </a:moveTo>
                  <a:lnTo>
                    <a:pt x="137901" y="14910"/>
                  </a:lnTo>
                  <a:lnTo>
                    <a:pt x="137901" y="49202"/>
                  </a:lnTo>
                  <a:lnTo>
                    <a:pt x="152812" y="49202"/>
                  </a:lnTo>
                  <a:lnTo>
                    <a:pt x="152812" y="1491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52"/>
            <p:cNvSpPr/>
            <p:nvPr/>
          </p:nvSpPr>
          <p:spPr>
            <a:xfrm>
              <a:off x="4363732" y="3896735"/>
              <a:ext cx="114935" cy="15240"/>
            </a:xfrm>
            <a:custGeom>
              <a:avLst/>
              <a:gdLst/>
              <a:ahLst/>
              <a:cxnLst/>
              <a:rect l="l" t="t" r="r" b="b"/>
              <a:pathLst>
                <a:path w="114934" h="15240">
                  <a:moveTo>
                    <a:pt x="111808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11926"/>
                  </a:lnTo>
                  <a:lnTo>
                    <a:pt x="2984" y="14910"/>
                  </a:lnTo>
                  <a:lnTo>
                    <a:pt x="111818" y="14910"/>
                  </a:lnTo>
                  <a:lnTo>
                    <a:pt x="114792" y="11926"/>
                  </a:lnTo>
                  <a:lnTo>
                    <a:pt x="114792" y="2973"/>
                  </a:lnTo>
                  <a:lnTo>
                    <a:pt x="1118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53"/>
            <p:cNvSpPr/>
            <p:nvPr/>
          </p:nvSpPr>
          <p:spPr>
            <a:xfrm>
              <a:off x="4385348" y="3839340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11926"/>
                  </a:lnTo>
                  <a:lnTo>
                    <a:pt x="2984" y="14900"/>
                  </a:lnTo>
                  <a:lnTo>
                    <a:pt x="28334" y="14900"/>
                  </a:lnTo>
                  <a:lnTo>
                    <a:pt x="31307" y="11926"/>
                  </a:lnTo>
                  <a:lnTo>
                    <a:pt x="31307" y="2973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54"/>
            <p:cNvSpPr/>
            <p:nvPr/>
          </p:nvSpPr>
          <p:spPr>
            <a:xfrm>
              <a:off x="4425601" y="3839340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11926"/>
                  </a:lnTo>
                  <a:lnTo>
                    <a:pt x="3727" y="14900"/>
                  </a:lnTo>
                  <a:lnTo>
                    <a:pt x="28334" y="14900"/>
                  </a:lnTo>
                  <a:lnTo>
                    <a:pt x="31307" y="11926"/>
                  </a:lnTo>
                  <a:lnTo>
                    <a:pt x="31307" y="2973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55"/>
            <p:cNvSpPr/>
            <p:nvPr/>
          </p:nvSpPr>
          <p:spPr>
            <a:xfrm>
              <a:off x="4385348" y="380281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11926"/>
                  </a:lnTo>
                  <a:lnTo>
                    <a:pt x="2984" y="14900"/>
                  </a:lnTo>
                  <a:lnTo>
                    <a:pt x="28334" y="14900"/>
                  </a:lnTo>
                  <a:lnTo>
                    <a:pt x="31307" y="11926"/>
                  </a:lnTo>
                  <a:lnTo>
                    <a:pt x="31307" y="2973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56"/>
            <p:cNvSpPr/>
            <p:nvPr/>
          </p:nvSpPr>
          <p:spPr>
            <a:xfrm>
              <a:off x="4425601" y="3802814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11926"/>
                  </a:lnTo>
                  <a:lnTo>
                    <a:pt x="3727" y="14900"/>
                  </a:lnTo>
                  <a:lnTo>
                    <a:pt x="28334" y="14900"/>
                  </a:lnTo>
                  <a:lnTo>
                    <a:pt x="31307" y="11926"/>
                  </a:lnTo>
                  <a:lnTo>
                    <a:pt x="31307" y="2973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57"/>
            <p:cNvSpPr/>
            <p:nvPr/>
          </p:nvSpPr>
          <p:spPr>
            <a:xfrm>
              <a:off x="4385348" y="3767025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84"/>
                  </a:lnTo>
                  <a:lnTo>
                    <a:pt x="0" y="11936"/>
                  </a:lnTo>
                  <a:lnTo>
                    <a:pt x="2984" y="14910"/>
                  </a:lnTo>
                  <a:lnTo>
                    <a:pt x="28334" y="14910"/>
                  </a:lnTo>
                  <a:lnTo>
                    <a:pt x="31307" y="11936"/>
                  </a:lnTo>
                  <a:lnTo>
                    <a:pt x="31307" y="2984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8"/>
            <p:cNvSpPr/>
            <p:nvPr/>
          </p:nvSpPr>
          <p:spPr>
            <a:xfrm>
              <a:off x="4425601" y="3767025"/>
              <a:ext cx="31750" cy="15240"/>
            </a:xfrm>
            <a:custGeom>
              <a:avLst/>
              <a:gdLst/>
              <a:ahLst/>
              <a:cxnLst/>
              <a:rect l="l" t="t" r="r" b="b"/>
              <a:pathLst>
                <a:path w="31750" h="15240">
                  <a:moveTo>
                    <a:pt x="28323" y="0"/>
                  </a:moveTo>
                  <a:lnTo>
                    <a:pt x="2984" y="0"/>
                  </a:lnTo>
                  <a:lnTo>
                    <a:pt x="0" y="2984"/>
                  </a:lnTo>
                  <a:lnTo>
                    <a:pt x="0" y="11936"/>
                  </a:lnTo>
                  <a:lnTo>
                    <a:pt x="3727" y="14910"/>
                  </a:lnTo>
                  <a:lnTo>
                    <a:pt x="28334" y="14910"/>
                  </a:lnTo>
                  <a:lnTo>
                    <a:pt x="31307" y="11936"/>
                  </a:lnTo>
                  <a:lnTo>
                    <a:pt x="31307" y="2984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9"/>
            <p:cNvSpPr/>
            <p:nvPr/>
          </p:nvSpPr>
          <p:spPr>
            <a:xfrm>
              <a:off x="4178124" y="3985441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>
                  <a:moveTo>
                    <a:pt x="0" y="0"/>
                  </a:moveTo>
                  <a:lnTo>
                    <a:pt x="292954" y="0"/>
                  </a:lnTo>
                </a:path>
              </a:pathLst>
            </a:custGeom>
            <a:ln w="1491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60"/>
            <p:cNvSpPr/>
            <p:nvPr/>
          </p:nvSpPr>
          <p:spPr>
            <a:xfrm>
              <a:off x="4178120" y="4030164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>
                  <a:moveTo>
                    <a:pt x="0" y="0"/>
                  </a:moveTo>
                  <a:lnTo>
                    <a:pt x="292954" y="0"/>
                  </a:lnTo>
                </a:path>
              </a:pathLst>
            </a:custGeom>
            <a:ln w="149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61"/>
            <p:cNvSpPr/>
            <p:nvPr/>
          </p:nvSpPr>
          <p:spPr>
            <a:xfrm>
              <a:off x="4210176" y="4116640"/>
              <a:ext cx="233045" cy="62865"/>
            </a:xfrm>
            <a:custGeom>
              <a:avLst/>
              <a:gdLst/>
              <a:ahLst/>
              <a:cxnLst/>
              <a:rect l="l" t="t" r="r" b="b"/>
              <a:pathLst>
                <a:path w="233045" h="62865">
                  <a:moveTo>
                    <a:pt x="229584" y="0"/>
                  </a:moveTo>
                  <a:lnTo>
                    <a:pt x="2984" y="0"/>
                  </a:lnTo>
                  <a:lnTo>
                    <a:pt x="0" y="2973"/>
                  </a:lnTo>
                  <a:lnTo>
                    <a:pt x="0" y="59621"/>
                  </a:lnTo>
                  <a:lnTo>
                    <a:pt x="3727" y="62605"/>
                  </a:lnTo>
                  <a:lnTo>
                    <a:pt x="229584" y="62605"/>
                  </a:lnTo>
                  <a:lnTo>
                    <a:pt x="232568" y="59621"/>
                  </a:lnTo>
                  <a:lnTo>
                    <a:pt x="232568" y="48448"/>
                  </a:lnTo>
                  <a:lnTo>
                    <a:pt x="14910" y="48448"/>
                  </a:lnTo>
                  <a:lnTo>
                    <a:pt x="14910" y="15653"/>
                  </a:lnTo>
                  <a:lnTo>
                    <a:pt x="232568" y="15653"/>
                  </a:lnTo>
                  <a:lnTo>
                    <a:pt x="232568" y="2973"/>
                  </a:lnTo>
                  <a:lnTo>
                    <a:pt x="229584" y="0"/>
                  </a:lnTo>
                  <a:close/>
                </a:path>
                <a:path w="233045" h="62865">
                  <a:moveTo>
                    <a:pt x="232568" y="15653"/>
                  </a:moveTo>
                  <a:lnTo>
                    <a:pt x="217668" y="15653"/>
                  </a:lnTo>
                  <a:lnTo>
                    <a:pt x="217668" y="48448"/>
                  </a:lnTo>
                  <a:lnTo>
                    <a:pt x="232568" y="48448"/>
                  </a:lnTo>
                  <a:lnTo>
                    <a:pt x="232568" y="1565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5462660" y="3317872"/>
            <a:ext cx="380013" cy="351602"/>
            <a:chOff x="8665387" y="3747062"/>
            <a:chExt cx="478613" cy="491095"/>
          </a:xfrm>
        </p:grpSpPr>
        <p:sp>
          <p:nvSpPr>
            <p:cNvPr id="196" name="object 62"/>
            <p:cNvSpPr/>
            <p:nvPr/>
          </p:nvSpPr>
          <p:spPr>
            <a:xfrm>
              <a:off x="8665387" y="3747062"/>
              <a:ext cx="85090" cy="346710"/>
            </a:xfrm>
            <a:custGeom>
              <a:avLst/>
              <a:gdLst/>
              <a:ahLst/>
              <a:cxnLst/>
              <a:rect l="l" t="t" r="r" b="b"/>
              <a:pathLst>
                <a:path w="85090" h="346709">
                  <a:moveTo>
                    <a:pt x="78413" y="0"/>
                  </a:moveTo>
                  <a:lnTo>
                    <a:pt x="73219" y="0"/>
                  </a:lnTo>
                  <a:lnTo>
                    <a:pt x="69994" y="3235"/>
                  </a:lnTo>
                  <a:lnTo>
                    <a:pt x="39371" y="40990"/>
                  </a:lnTo>
                  <a:lnTo>
                    <a:pt x="17498" y="82885"/>
                  </a:lnTo>
                  <a:lnTo>
                    <a:pt x="4374" y="127538"/>
                  </a:lnTo>
                  <a:lnTo>
                    <a:pt x="0" y="173577"/>
                  </a:lnTo>
                  <a:lnTo>
                    <a:pt x="4374" y="219600"/>
                  </a:lnTo>
                  <a:lnTo>
                    <a:pt x="17498" y="264248"/>
                  </a:lnTo>
                  <a:lnTo>
                    <a:pt x="39371" y="306132"/>
                  </a:lnTo>
                  <a:lnTo>
                    <a:pt x="69994" y="343874"/>
                  </a:lnTo>
                  <a:lnTo>
                    <a:pt x="73701" y="346314"/>
                  </a:lnTo>
                  <a:lnTo>
                    <a:pt x="77931" y="346314"/>
                  </a:lnTo>
                  <a:lnTo>
                    <a:pt x="80025" y="345486"/>
                  </a:lnTo>
                  <a:lnTo>
                    <a:pt x="84863" y="340628"/>
                  </a:lnTo>
                  <a:lnTo>
                    <a:pt x="84863" y="335392"/>
                  </a:lnTo>
                  <a:lnTo>
                    <a:pt x="81638" y="332157"/>
                  </a:lnTo>
                  <a:lnTo>
                    <a:pt x="53131" y="297007"/>
                  </a:lnTo>
                  <a:lnTo>
                    <a:pt x="32769" y="258004"/>
                  </a:lnTo>
                  <a:lnTo>
                    <a:pt x="20552" y="216433"/>
                  </a:lnTo>
                  <a:lnTo>
                    <a:pt x="16481" y="173570"/>
                  </a:lnTo>
                  <a:lnTo>
                    <a:pt x="20552" y="130721"/>
                  </a:lnTo>
                  <a:lnTo>
                    <a:pt x="32769" y="89151"/>
                  </a:lnTo>
                  <a:lnTo>
                    <a:pt x="53131" y="50151"/>
                  </a:lnTo>
                  <a:lnTo>
                    <a:pt x="81638" y="15004"/>
                  </a:lnTo>
                  <a:lnTo>
                    <a:pt x="84863" y="11748"/>
                  </a:lnTo>
                  <a:lnTo>
                    <a:pt x="84863" y="6491"/>
                  </a:lnTo>
                  <a:lnTo>
                    <a:pt x="7841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63"/>
            <p:cNvSpPr/>
            <p:nvPr/>
          </p:nvSpPr>
          <p:spPr>
            <a:xfrm>
              <a:off x="9058910" y="3747062"/>
              <a:ext cx="85090" cy="346710"/>
            </a:xfrm>
            <a:custGeom>
              <a:avLst/>
              <a:gdLst/>
              <a:ahLst/>
              <a:cxnLst/>
              <a:rect l="l" t="t" r="r" b="b"/>
              <a:pathLst>
                <a:path w="85090" h="346709">
                  <a:moveTo>
                    <a:pt x="11685" y="0"/>
                  </a:moveTo>
                  <a:lnTo>
                    <a:pt x="6491" y="0"/>
                  </a:lnTo>
                  <a:lnTo>
                    <a:pt x="3235" y="3235"/>
                  </a:lnTo>
                  <a:lnTo>
                    <a:pt x="0" y="6491"/>
                  </a:lnTo>
                  <a:lnTo>
                    <a:pt x="0" y="11748"/>
                  </a:lnTo>
                  <a:lnTo>
                    <a:pt x="3235" y="15004"/>
                  </a:lnTo>
                  <a:lnTo>
                    <a:pt x="31148" y="49171"/>
                  </a:lnTo>
                  <a:lnTo>
                    <a:pt x="51588" y="87642"/>
                  </a:lnTo>
                  <a:lnTo>
                    <a:pt x="64150" y="129437"/>
                  </a:lnTo>
                  <a:lnTo>
                    <a:pt x="68427" y="173575"/>
                  </a:lnTo>
                  <a:lnTo>
                    <a:pt x="64150" y="217712"/>
                  </a:lnTo>
                  <a:lnTo>
                    <a:pt x="51588" y="259498"/>
                  </a:lnTo>
                  <a:lnTo>
                    <a:pt x="31148" y="297968"/>
                  </a:lnTo>
                  <a:lnTo>
                    <a:pt x="3235" y="332157"/>
                  </a:lnTo>
                  <a:lnTo>
                    <a:pt x="0" y="335392"/>
                  </a:lnTo>
                  <a:lnTo>
                    <a:pt x="0" y="340628"/>
                  </a:lnTo>
                  <a:lnTo>
                    <a:pt x="4837" y="345497"/>
                  </a:lnTo>
                  <a:lnTo>
                    <a:pt x="6973" y="346314"/>
                  </a:lnTo>
                  <a:lnTo>
                    <a:pt x="11203" y="346314"/>
                  </a:lnTo>
                  <a:lnTo>
                    <a:pt x="44895" y="307159"/>
                  </a:lnTo>
                  <a:lnTo>
                    <a:pt x="66838" y="265843"/>
                  </a:lnTo>
                  <a:lnTo>
                    <a:pt x="80319" y="220968"/>
                  </a:lnTo>
                  <a:lnTo>
                    <a:pt x="84908" y="173575"/>
                  </a:lnTo>
                  <a:lnTo>
                    <a:pt x="80319" y="126160"/>
                  </a:lnTo>
                  <a:lnTo>
                    <a:pt x="66838" y="81275"/>
                  </a:lnTo>
                  <a:lnTo>
                    <a:pt x="44895" y="39955"/>
                  </a:lnTo>
                  <a:lnTo>
                    <a:pt x="14921" y="3235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64"/>
            <p:cNvSpPr/>
            <p:nvPr/>
          </p:nvSpPr>
          <p:spPr>
            <a:xfrm>
              <a:off x="8716013" y="3782300"/>
              <a:ext cx="69850" cy="276225"/>
            </a:xfrm>
            <a:custGeom>
              <a:avLst/>
              <a:gdLst/>
              <a:ahLst/>
              <a:cxnLst/>
              <a:rect l="l" t="t" r="r" b="b"/>
              <a:pathLst>
                <a:path w="69850" h="276225">
                  <a:moveTo>
                    <a:pt x="62796" y="0"/>
                  </a:moveTo>
                  <a:lnTo>
                    <a:pt x="57603" y="0"/>
                  </a:lnTo>
                  <a:lnTo>
                    <a:pt x="54388" y="3256"/>
                  </a:lnTo>
                  <a:lnTo>
                    <a:pt x="27194" y="37757"/>
                  </a:lnTo>
                  <a:lnTo>
                    <a:pt x="9064" y="76346"/>
                  </a:lnTo>
                  <a:lnTo>
                    <a:pt x="0" y="117390"/>
                  </a:lnTo>
                  <a:lnTo>
                    <a:pt x="0" y="159252"/>
                  </a:lnTo>
                  <a:lnTo>
                    <a:pt x="9064" y="200297"/>
                  </a:lnTo>
                  <a:lnTo>
                    <a:pt x="27194" y="238890"/>
                  </a:lnTo>
                  <a:lnTo>
                    <a:pt x="54388" y="273394"/>
                  </a:lnTo>
                  <a:lnTo>
                    <a:pt x="58084" y="275824"/>
                  </a:lnTo>
                  <a:lnTo>
                    <a:pt x="62325" y="275824"/>
                  </a:lnTo>
                  <a:lnTo>
                    <a:pt x="64451" y="275007"/>
                  </a:lnTo>
                  <a:lnTo>
                    <a:pt x="69288" y="270148"/>
                  </a:lnTo>
                  <a:lnTo>
                    <a:pt x="69288" y="264913"/>
                  </a:lnTo>
                  <a:lnTo>
                    <a:pt x="66063" y="261677"/>
                  </a:lnTo>
                  <a:lnTo>
                    <a:pt x="37910" y="224510"/>
                  </a:lnTo>
                  <a:lnTo>
                    <a:pt x="21018" y="182606"/>
                  </a:lnTo>
                  <a:lnTo>
                    <a:pt x="15387" y="138333"/>
                  </a:lnTo>
                  <a:lnTo>
                    <a:pt x="21018" y="94058"/>
                  </a:lnTo>
                  <a:lnTo>
                    <a:pt x="37910" y="52149"/>
                  </a:lnTo>
                  <a:lnTo>
                    <a:pt x="66063" y="14973"/>
                  </a:lnTo>
                  <a:lnTo>
                    <a:pt x="69288" y="11716"/>
                  </a:lnTo>
                  <a:lnTo>
                    <a:pt x="69288" y="6481"/>
                  </a:lnTo>
                  <a:lnTo>
                    <a:pt x="62796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65"/>
            <p:cNvSpPr/>
            <p:nvPr/>
          </p:nvSpPr>
          <p:spPr>
            <a:xfrm>
              <a:off x="9023940" y="3782298"/>
              <a:ext cx="69850" cy="276225"/>
            </a:xfrm>
            <a:custGeom>
              <a:avLst/>
              <a:gdLst/>
              <a:ahLst/>
              <a:cxnLst/>
              <a:rect l="l" t="t" r="r" b="b"/>
              <a:pathLst>
                <a:path w="69850" h="276225">
                  <a:moveTo>
                    <a:pt x="11643" y="0"/>
                  </a:moveTo>
                  <a:lnTo>
                    <a:pt x="6450" y="0"/>
                  </a:lnTo>
                  <a:lnTo>
                    <a:pt x="0" y="6491"/>
                  </a:lnTo>
                  <a:lnTo>
                    <a:pt x="0" y="11727"/>
                  </a:lnTo>
                  <a:lnTo>
                    <a:pt x="3225" y="14973"/>
                  </a:lnTo>
                  <a:lnTo>
                    <a:pt x="31378" y="52135"/>
                  </a:lnTo>
                  <a:lnTo>
                    <a:pt x="48270" y="94042"/>
                  </a:lnTo>
                  <a:lnTo>
                    <a:pt x="53901" y="138321"/>
                  </a:lnTo>
                  <a:lnTo>
                    <a:pt x="48270" y="182602"/>
                  </a:lnTo>
                  <a:lnTo>
                    <a:pt x="31378" y="224511"/>
                  </a:lnTo>
                  <a:lnTo>
                    <a:pt x="3225" y="261677"/>
                  </a:lnTo>
                  <a:lnTo>
                    <a:pt x="0" y="264913"/>
                  </a:lnTo>
                  <a:lnTo>
                    <a:pt x="0" y="270148"/>
                  </a:lnTo>
                  <a:lnTo>
                    <a:pt x="4837" y="275007"/>
                  </a:lnTo>
                  <a:lnTo>
                    <a:pt x="6931" y="275824"/>
                  </a:lnTo>
                  <a:lnTo>
                    <a:pt x="11161" y="275824"/>
                  </a:lnTo>
                  <a:lnTo>
                    <a:pt x="42059" y="238890"/>
                  </a:lnTo>
                  <a:lnTo>
                    <a:pt x="60186" y="200297"/>
                  </a:lnTo>
                  <a:lnTo>
                    <a:pt x="69249" y="159252"/>
                  </a:lnTo>
                  <a:lnTo>
                    <a:pt x="69249" y="117390"/>
                  </a:lnTo>
                  <a:lnTo>
                    <a:pt x="60186" y="76346"/>
                  </a:lnTo>
                  <a:lnTo>
                    <a:pt x="42059" y="37757"/>
                  </a:lnTo>
                  <a:lnTo>
                    <a:pt x="14868" y="3256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66"/>
            <p:cNvSpPr/>
            <p:nvPr/>
          </p:nvSpPr>
          <p:spPr>
            <a:xfrm>
              <a:off x="8764359" y="3817546"/>
              <a:ext cx="56515" cy="205740"/>
            </a:xfrm>
            <a:custGeom>
              <a:avLst/>
              <a:gdLst/>
              <a:ahLst/>
              <a:cxnLst/>
              <a:rect l="l" t="t" r="r" b="b"/>
              <a:pathLst>
                <a:path w="56515" h="205740">
                  <a:moveTo>
                    <a:pt x="49474" y="0"/>
                  </a:moveTo>
                  <a:lnTo>
                    <a:pt x="44281" y="0"/>
                  </a:lnTo>
                  <a:lnTo>
                    <a:pt x="41056" y="3245"/>
                  </a:lnTo>
                  <a:lnTo>
                    <a:pt x="23474" y="24762"/>
                  </a:lnTo>
                  <a:lnTo>
                    <a:pt x="10601" y="48988"/>
                  </a:lnTo>
                  <a:lnTo>
                    <a:pt x="2692" y="75302"/>
                  </a:lnTo>
                  <a:lnTo>
                    <a:pt x="0" y="103085"/>
                  </a:lnTo>
                  <a:lnTo>
                    <a:pt x="2692" y="130873"/>
                  </a:lnTo>
                  <a:lnTo>
                    <a:pt x="23474" y="181407"/>
                  </a:lnTo>
                  <a:lnTo>
                    <a:pt x="44763" y="205375"/>
                  </a:lnTo>
                  <a:lnTo>
                    <a:pt x="48993" y="205375"/>
                  </a:lnTo>
                  <a:lnTo>
                    <a:pt x="51087" y="204569"/>
                  </a:lnTo>
                  <a:lnTo>
                    <a:pt x="55924" y="199700"/>
                  </a:lnTo>
                  <a:lnTo>
                    <a:pt x="55924" y="194423"/>
                  </a:lnTo>
                  <a:lnTo>
                    <a:pt x="52699" y="191177"/>
                  </a:lnTo>
                  <a:lnTo>
                    <a:pt x="25541" y="149985"/>
                  </a:lnTo>
                  <a:lnTo>
                    <a:pt x="16489" y="103083"/>
                  </a:lnTo>
                  <a:lnTo>
                    <a:pt x="25541" y="56184"/>
                  </a:lnTo>
                  <a:lnTo>
                    <a:pt x="52699" y="15004"/>
                  </a:lnTo>
                  <a:lnTo>
                    <a:pt x="55924" y="11758"/>
                  </a:lnTo>
                  <a:lnTo>
                    <a:pt x="55924" y="6491"/>
                  </a:lnTo>
                  <a:lnTo>
                    <a:pt x="4947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67"/>
            <p:cNvSpPr/>
            <p:nvPr/>
          </p:nvSpPr>
          <p:spPr>
            <a:xfrm>
              <a:off x="8988918" y="3817546"/>
              <a:ext cx="56515" cy="205740"/>
            </a:xfrm>
            <a:custGeom>
              <a:avLst/>
              <a:gdLst/>
              <a:ahLst/>
              <a:cxnLst/>
              <a:rect l="l" t="t" r="r" b="b"/>
              <a:pathLst>
                <a:path w="56515" h="205740">
                  <a:moveTo>
                    <a:pt x="11643" y="0"/>
                  </a:moveTo>
                  <a:lnTo>
                    <a:pt x="6450" y="0"/>
                  </a:lnTo>
                  <a:lnTo>
                    <a:pt x="0" y="6491"/>
                  </a:lnTo>
                  <a:lnTo>
                    <a:pt x="0" y="11727"/>
                  </a:lnTo>
                  <a:lnTo>
                    <a:pt x="3235" y="14962"/>
                  </a:lnTo>
                  <a:lnTo>
                    <a:pt x="30381" y="56166"/>
                  </a:lnTo>
                  <a:lnTo>
                    <a:pt x="39430" y="103078"/>
                  </a:lnTo>
                  <a:lnTo>
                    <a:pt x="30381" y="149985"/>
                  </a:lnTo>
                  <a:lnTo>
                    <a:pt x="3235" y="191177"/>
                  </a:lnTo>
                  <a:lnTo>
                    <a:pt x="0" y="194423"/>
                  </a:lnTo>
                  <a:lnTo>
                    <a:pt x="0" y="199658"/>
                  </a:lnTo>
                  <a:lnTo>
                    <a:pt x="4837" y="204527"/>
                  </a:lnTo>
                  <a:lnTo>
                    <a:pt x="6931" y="205334"/>
                  </a:lnTo>
                  <a:lnTo>
                    <a:pt x="11161" y="205334"/>
                  </a:lnTo>
                  <a:lnTo>
                    <a:pt x="45333" y="157173"/>
                  </a:lnTo>
                  <a:lnTo>
                    <a:pt x="55935" y="103054"/>
                  </a:lnTo>
                  <a:lnTo>
                    <a:pt x="53242" y="75271"/>
                  </a:lnTo>
                  <a:lnTo>
                    <a:pt x="45333" y="48968"/>
                  </a:lnTo>
                  <a:lnTo>
                    <a:pt x="32461" y="24755"/>
                  </a:lnTo>
                  <a:lnTo>
                    <a:pt x="14879" y="3245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68"/>
            <p:cNvSpPr/>
            <p:nvPr/>
          </p:nvSpPr>
          <p:spPr>
            <a:xfrm>
              <a:off x="8846842" y="3864142"/>
              <a:ext cx="115570" cy="374015"/>
            </a:xfrm>
            <a:custGeom>
              <a:avLst/>
              <a:gdLst/>
              <a:ahLst/>
              <a:cxnLst/>
              <a:rect l="l" t="t" r="r" b="b"/>
              <a:pathLst>
                <a:path w="115569" h="374015">
                  <a:moveTo>
                    <a:pt x="57746" y="0"/>
                  </a:moveTo>
                  <a:lnTo>
                    <a:pt x="35290" y="4582"/>
                  </a:lnTo>
                  <a:lnTo>
                    <a:pt x="16932" y="17067"/>
                  </a:lnTo>
                  <a:lnTo>
                    <a:pt x="4545" y="35560"/>
                  </a:lnTo>
                  <a:lnTo>
                    <a:pt x="0" y="58165"/>
                  </a:lnTo>
                  <a:lnTo>
                    <a:pt x="3805" y="78908"/>
                  </a:lnTo>
                  <a:lnTo>
                    <a:pt x="14275" y="96341"/>
                  </a:lnTo>
                  <a:lnTo>
                    <a:pt x="29989" y="109052"/>
                  </a:lnTo>
                  <a:lnTo>
                    <a:pt x="49527" y="115629"/>
                  </a:lnTo>
                  <a:lnTo>
                    <a:pt x="49527" y="370082"/>
                  </a:lnTo>
                  <a:lnTo>
                    <a:pt x="53181" y="373768"/>
                  </a:lnTo>
                  <a:lnTo>
                    <a:pt x="62333" y="373768"/>
                  </a:lnTo>
                  <a:lnTo>
                    <a:pt x="65997" y="370082"/>
                  </a:lnTo>
                  <a:lnTo>
                    <a:pt x="65997" y="115629"/>
                  </a:lnTo>
                  <a:lnTo>
                    <a:pt x="85535" y="109052"/>
                  </a:lnTo>
                  <a:lnTo>
                    <a:pt x="97105" y="99693"/>
                  </a:lnTo>
                  <a:lnTo>
                    <a:pt x="57746" y="99693"/>
                  </a:lnTo>
                  <a:lnTo>
                    <a:pt x="41708" y="96421"/>
                  </a:lnTo>
                  <a:lnTo>
                    <a:pt x="28589" y="87509"/>
                  </a:lnTo>
                  <a:lnTo>
                    <a:pt x="19732" y="74306"/>
                  </a:lnTo>
                  <a:lnTo>
                    <a:pt x="16481" y="58165"/>
                  </a:lnTo>
                  <a:lnTo>
                    <a:pt x="19732" y="42010"/>
                  </a:lnTo>
                  <a:lnTo>
                    <a:pt x="28589" y="28805"/>
                  </a:lnTo>
                  <a:lnTo>
                    <a:pt x="41708" y="19896"/>
                  </a:lnTo>
                  <a:lnTo>
                    <a:pt x="57746" y="16627"/>
                  </a:lnTo>
                  <a:lnTo>
                    <a:pt x="97937" y="16627"/>
                  </a:lnTo>
                  <a:lnTo>
                    <a:pt x="80216" y="4582"/>
                  </a:lnTo>
                  <a:lnTo>
                    <a:pt x="57746" y="0"/>
                  </a:lnTo>
                  <a:close/>
                </a:path>
                <a:path w="115569" h="374015">
                  <a:moveTo>
                    <a:pt x="97937" y="16627"/>
                  </a:moveTo>
                  <a:lnTo>
                    <a:pt x="57746" y="16627"/>
                  </a:lnTo>
                  <a:lnTo>
                    <a:pt x="73796" y="19896"/>
                  </a:lnTo>
                  <a:lnTo>
                    <a:pt x="86910" y="28805"/>
                  </a:lnTo>
                  <a:lnTo>
                    <a:pt x="95757" y="42010"/>
                  </a:lnTo>
                  <a:lnTo>
                    <a:pt x="99002" y="58165"/>
                  </a:lnTo>
                  <a:lnTo>
                    <a:pt x="95757" y="74306"/>
                  </a:lnTo>
                  <a:lnTo>
                    <a:pt x="86910" y="87509"/>
                  </a:lnTo>
                  <a:lnTo>
                    <a:pt x="73796" y="96421"/>
                  </a:lnTo>
                  <a:lnTo>
                    <a:pt x="57746" y="99693"/>
                  </a:lnTo>
                  <a:lnTo>
                    <a:pt x="97105" y="99693"/>
                  </a:lnTo>
                  <a:lnTo>
                    <a:pt x="101249" y="96341"/>
                  </a:lnTo>
                  <a:lnTo>
                    <a:pt x="111719" y="78908"/>
                  </a:lnTo>
                  <a:lnTo>
                    <a:pt x="115525" y="58165"/>
                  </a:lnTo>
                  <a:lnTo>
                    <a:pt x="110978" y="35560"/>
                  </a:lnTo>
                  <a:lnTo>
                    <a:pt x="98584" y="17067"/>
                  </a:lnTo>
                  <a:lnTo>
                    <a:pt x="97937" y="16627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3868902" y="2908082"/>
            <a:ext cx="1783764" cy="315500"/>
            <a:chOff x="4284526" y="2848707"/>
            <a:chExt cx="4620501" cy="817244"/>
          </a:xfrm>
        </p:grpSpPr>
        <p:sp>
          <p:nvSpPr>
            <p:cNvPr id="203" name="object 69"/>
            <p:cNvSpPr/>
            <p:nvPr/>
          </p:nvSpPr>
          <p:spPr>
            <a:xfrm>
              <a:off x="4284526" y="2848707"/>
              <a:ext cx="0" cy="817244"/>
            </a:xfrm>
            <a:custGeom>
              <a:avLst/>
              <a:gdLst/>
              <a:ahLst/>
              <a:cxnLst/>
              <a:rect l="l" t="t" r="r" b="b"/>
              <a:pathLst>
                <a:path h="817245">
                  <a:moveTo>
                    <a:pt x="0" y="0"/>
                  </a:moveTo>
                  <a:lnTo>
                    <a:pt x="0" y="816729"/>
                  </a:lnTo>
                </a:path>
              </a:pathLst>
            </a:custGeom>
            <a:ln w="1047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0"/>
            <p:cNvSpPr/>
            <p:nvPr/>
          </p:nvSpPr>
          <p:spPr>
            <a:xfrm>
              <a:off x="4284526" y="3152363"/>
              <a:ext cx="2092325" cy="414020"/>
            </a:xfrm>
            <a:custGeom>
              <a:avLst/>
              <a:gdLst/>
              <a:ahLst/>
              <a:cxnLst/>
              <a:rect l="l" t="t" r="r" b="b"/>
              <a:pathLst>
                <a:path w="2092325" h="414020">
                  <a:moveTo>
                    <a:pt x="0" y="0"/>
                  </a:moveTo>
                  <a:lnTo>
                    <a:pt x="2091779" y="0"/>
                  </a:lnTo>
                  <a:lnTo>
                    <a:pt x="2091779" y="413599"/>
                  </a:lnTo>
                </a:path>
              </a:pathLst>
            </a:custGeom>
            <a:ln w="1047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71"/>
            <p:cNvSpPr/>
            <p:nvPr/>
          </p:nvSpPr>
          <p:spPr>
            <a:xfrm>
              <a:off x="6339627" y="3152363"/>
              <a:ext cx="2565400" cy="414020"/>
            </a:xfrm>
            <a:custGeom>
              <a:avLst/>
              <a:gdLst/>
              <a:ahLst/>
              <a:cxnLst/>
              <a:rect l="l" t="t" r="r" b="b"/>
              <a:pathLst>
                <a:path w="2565400" h="414020">
                  <a:moveTo>
                    <a:pt x="0" y="0"/>
                  </a:moveTo>
                  <a:lnTo>
                    <a:pt x="2564979" y="0"/>
                  </a:lnTo>
                  <a:lnTo>
                    <a:pt x="2564979" y="413599"/>
                  </a:lnTo>
                </a:path>
              </a:pathLst>
            </a:custGeom>
            <a:ln w="1047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Прямоугольник 210"/>
          <p:cNvSpPr/>
          <p:nvPr/>
        </p:nvSpPr>
        <p:spPr>
          <a:xfrm>
            <a:off x="4346378" y="2255119"/>
            <a:ext cx="60564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4400" b="1" spc="-270" baseline="-2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b="1" spc="-1942" baseline="-2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773891" y="2425242"/>
            <a:ext cx="102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Интернета </a:t>
            </a:r>
            <a:endParaRPr lang="ru-RU" sz="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максимальной 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скорости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3495669" y="4223968"/>
            <a:ext cx="2460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 случае превышения квоты интернет-трафика скорость приема/передачи данных ограничивается до 64 </a:t>
            </a:r>
            <a:r>
              <a:rPr lang="en-US" sz="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kbit</a:t>
            </a:r>
            <a:r>
              <a:rPr lang="en-U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032670" y="2695701"/>
            <a:ext cx="244631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defTabSz="817563">
              <a:buClr>
                <a:srgbClr val="D90611"/>
              </a:buClr>
              <a:buFont typeface="Arial" pitchFamily="34" charset="0"/>
              <a:buChar char="•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Собирает данные об операциях на кассовых аппаратах и передает их 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налоговую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17563">
              <a:buClr>
                <a:srgbClr val="D90611"/>
              </a:buClr>
              <a:buFont typeface="Arial" pitchFamily="34" charset="0"/>
              <a:buChar char="•"/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defTabSz="817563">
              <a:buClr>
                <a:srgbClr val="D90611"/>
              </a:buClr>
              <a:buFont typeface="Arial" pitchFamily="34" charset="0"/>
              <a:buChar char="•"/>
              <a:tabLst>
                <a:tab pos="1971675" algn="l"/>
              </a:tabLst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Хранит фискальные данные в течение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лет с даты их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/>
          </a:p>
        </p:txBody>
      </p:sp>
      <p:sp>
        <p:nvSpPr>
          <p:cNvPr id="102" name="Текст 3"/>
          <p:cNvSpPr>
            <a:spLocks noGrp="1"/>
          </p:cNvSpPr>
          <p:nvPr>
            <p:ph type="body" sz="quarter" idx="10"/>
          </p:nvPr>
        </p:nvSpPr>
        <p:spPr>
          <a:xfrm>
            <a:off x="475875" y="184232"/>
            <a:ext cx="8063999" cy="675000"/>
          </a:xfrm>
        </p:spPr>
        <p:txBody>
          <a:bodyPr/>
          <a:lstStyle/>
          <a:p>
            <a:r>
              <a:rPr lang="ru-RU" sz="2400" dirty="0" smtClean="0">
                <a:solidFill>
                  <a:srgbClr val="D41316"/>
                </a:solidFill>
              </a:rPr>
              <a:t>Периодические платежи </a:t>
            </a:r>
            <a:r>
              <a:rPr lang="ru-RU" sz="1600" dirty="0" smtClean="0">
                <a:solidFill>
                  <a:schemeClr val="tx1"/>
                </a:solidFill>
              </a:rPr>
              <a:t>для любой выбранной модели кассы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2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spc="-15" dirty="0">
                <a:solidFill>
                  <a:srgbClr val="D90611"/>
                </a:solidFill>
              </a:rPr>
              <a:t>Д</a:t>
            </a:r>
            <a:r>
              <a:rPr lang="ru-RU" sz="2400" spc="10" dirty="0">
                <a:solidFill>
                  <a:srgbClr val="D90611"/>
                </a:solidFill>
              </a:rPr>
              <a:t>оп</a:t>
            </a:r>
            <a:r>
              <a:rPr lang="ru-RU" sz="2400" spc="-55" dirty="0">
                <a:solidFill>
                  <a:srgbClr val="D90611"/>
                </a:solidFill>
              </a:rPr>
              <a:t>о</a:t>
            </a:r>
            <a:r>
              <a:rPr lang="ru-RU" sz="2400" spc="10" dirty="0">
                <a:solidFill>
                  <a:srgbClr val="D90611"/>
                </a:solidFill>
              </a:rPr>
              <a:t>лни</a:t>
            </a:r>
            <a:r>
              <a:rPr lang="ru-RU" sz="2400" spc="-65" dirty="0">
                <a:solidFill>
                  <a:srgbClr val="D90611"/>
                </a:solidFill>
              </a:rPr>
              <a:t>т</a:t>
            </a:r>
            <a:r>
              <a:rPr lang="ru-RU" sz="2400" spc="-55" dirty="0">
                <a:solidFill>
                  <a:srgbClr val="D90611"/>
                </a:solidFill>
              </a:rPr>
              <a:t>е</a:t>
            </a:r>
            <a:r>
              <a:rPr lang="ru-RU" sz="2400" spc="10" dirty="0">
                <a:solidFill>
                  <a:srgbClr val="D90611"/>
                </a:solidFill>
              </a:rPr>
              <a:t>льные</a:t>
            </a:r>
            <a:r>
              <a:rPr lang="ru-RU" sz="2400" dirty="0">
                <a:solidFill>
                  <a:srgbClr val="D90611"/>
                </a:solidFill>
              </a:rPr>
              <a:t> </a:t>
            </a:r>
            <a:r>
              <a:rPr lang="ru-RU" sz="2400" spc="-20" dirty="0">
                <a:solidFill>
                  <a:srgbClr val="D90611"/>
                </a:solidFill>
              </a:rPr>
              <a:t>у</a:t>
            </a:r>
            <a:r>
              <a:rPr lang="ru-RU" sz="2400" spc="-15" dirty="0">
                <a:solidFill>
                  <a:srgbClr val="D90611"/>
                </a:solidFill>
              </a:rPr>
              <a:t>с</a:t>
            </a:r>
            <a:r>
              <a:rPr lang="ru-RU" sz="2400" spc="10" dirty="0">
                <a:solidFill>
                  <a:srgbClr val="D90611"/>
                </a:solidFill>
              </a:rPr>
              <a:t>луги</a:t>
            </a:r>
            <a:endParaRPr lang="ru-RU" sz="2400" dirty="0">
              <a:solidFill>
                <a:srgbClr val="D9061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985834" y="1460661"/>
            <a:ext cx="1828801" cy="1948672"/>
            <a:chOff x="14513340" y="3455709"/>
            <a:chExt cx="3908167" cy="3897063"/>
          </a:xfrm>
        </p:grpSpPr>
        <p:sp>
          <p:nvSpPr>
            <p:cNvPr id="29" name="object 28"/>
            <p:cNvSpPr/>
            <p:nvPr/>
          </p:nvSpPr>
          <p:spPr>
            <a:xfrm>
              <a:off x="14513340" y="3455709"/>
              <a:ext cx="3908167" cy="3897063"/>
            </a:xfrm>
            <a:custGeom>
              <a:avLst/>
              <a:gdLst/>
              <a:ahLst/>
              <a:cxnLst/>
              <a:rect l="l" t="t" r="r" b="b"/>
              <a:pathLst>
                <a:path w="3371850" h="3371850">
                  <a:moveTo>
                    <a:pt x="3015614" y="3371625"/>
                  </a:moveTo>
                  <a:lnTo>
                    <a:pt x="356010" y="3371625"/>
                  </a:lnTo>
                  <a:lnTo>
                    <a:pt x="307703" y="3368374"/>
                  </a:lnTo>
                  <a:lnTo>
                    <a:pt x="261370" y="3358907"/>
                  </a:lnTo>
                  <a:lnTo>
                    <a:pt x="217437" y="3343647"/>
                  </a:lnTo>
                  <a:lnTo>
                    <a:pt x="176328" y="3323017"/>
                  </a:lnTo>
                  <a:lnTo>
                    <a:pt x="138465" y="3297443"/>
                  </a:lnTo>
                  <a:lnTo>
                    <a:pt x="104275" y="3267349"/>
                  </a:lnTo>
                  <a:lnTo>
                    <a:pt x="74181" y="3233159"/>
                  </a:lnTo>
                  <a:lnTo>
                    <a:pt x="48607" y="3195296"/>
                  </a:lnTo>
                  <a:lnTo>
                    <a:pt x="27978" y="3154187"/>
                  </a:lnTo>
                  <a:lnTo>
                    <a:pt x="12717" y="3110254"/>
                  </a:lnTo>
                  <a:lnTo>
                    <a:pt x="3250" y="3063921"/>
                  </a:lnTo>
                  <a:lnTo>
                    <a:pt x="0" y="3015614"/>
                  </a:lnTo>
                  <a:lnTo>
                    <a:pt x="0" y="356010"/>
                  </a:lnTo>
                  <a:lnTo>
                    <a:pt x="3250" y="307700"/>
                  </a:lnTo>
                  <a:lnTo>
                    <a:pt x="12717" y="261367"/>
                  </a:lnTo>
                  <a:lnTo>
                    <a:pt x="27978" y="217433"/>
                  </a:lnTo>
                  <a:lnTo>
                    <a:pt x="48607" y="176323"/>
                  </a:lnTo>
                  <a:lnTo>
                    <a:pt x="74181" y="138461"/>
                  </a:lnTo>
                  <a:lnTo>
                    <a:pt x="104275" y="104271"/>
                  </a:lnTo>
                  <a:lnTo>
                    <a:pt x="138465" y="74178"/>
                  </a:lnTo>
                  <a:lnTo>
                    <a:pt x="176328" y="48605"/>
                  </a:lnTo>
                  <a:lnTo>
                    <a:pt x="217437" y="27976"/>
                  </a:lnTo>
                  <a:lnTo>
                    <a:pt x="261370" y="12716"/>
                  </a:lnTo>
                  <a:lnTo>
                    <a:pt x="307703" y="3249"/>
                  </a:lnTo>
                  <a:lnTo>
                    <a:pt x="356010" y="0"/>
                  </a:lnTo>
                  <a:lnTo>
                    <a:pt x="3015614" y="0"/>
                  </a:lnTo>
                  <a:lnTo>
                    <a:pt x="3063924" y="3249"/>
                  </a:lnTo>
                  <a:lnTo>
                    <a:pt x="3110257" y="12716"/>
                  </a:lnTo>
                  <a:lnTo>
                    <a:pt x="3154191" y="27976"/>
                  </a:lnTo>
                  <a:lnTo>
                    <a:pt x="3195301" y="48605"/>
                  </a:lnTo>
                  <a:lnTo>
                    <a:pt x="3233163" y="74178"/>
                  </a:lnTo>
                  <a:lnTo>
                    <a:pt x="3267353" y="104271"/>
                  </a:lnTo>
                  <a:lnTo>
                    <a:pt x="3297446" y="138461"/>
                  </a:lnTo>
                  <a:lnTo>
                    <a:pt x="3323020" y="176323"/>
                  </a:lnTo>
                  <a:lnTo>
                    <a:pt x="3343648" y="217433"/>
                  </a:lnTo>
                  <a:lnTo>
                    <a:pt x="3358908" y="261367"/>
                  </a:lnTo>
                  <a:lnTo>
                    <a:pt x="3368375" y="307700"/>
                  </a:lnTo>
                  <a:lnTo>
                    <a:pt x="3371625" y="356010"/>
                  </a:lnTo>
                  <a:lnTo>
                    <a:pt x="3371625" y="3015614"/>
                  </a:lnTo>
                  <a:lnTo>
                    <a:pt x="3368375" y="3063921"/>
                  </a:lnTo>
                  <a:lnTo>
                    <a:pt x="3358908" y="3110254"/>
                  </a:lnTo>
                  <a:lnTo>
                    <a:pt x="3343648" y="3154187"/>
                  </a:lnTo>
                  <a:lnTo>
                    <a:pt x="3323020" y="3195296"/>
                  </a:lnTo>
                  <a:lnTo>
                    <a:pt x="3297446" y="3233159"/>
                  </a:lnTo>
                  <a:lnTo>
                    <a:pt x="3267353" y="3267349"/>
                  </a:lnTo>
                  <a:lnTo>
                    <a:pt x="3233163" y="3297443"/>
                  </a:lnTo>
                  <a:lnTo>
                    <a:pt x="3195301" y="3323017"/>
                  </a:lnTo>
                  <a:lnTo>
                    <a:pt x="3154191" y="3343647"/>
                  </a:lnTo>
                  <a:lnTo>
                    <a:pt x="3110257" y="3358907"/>
                  </a:lnTo>
                  <a:lnTo>
                    <a:pt x="3063924" y="3368374"/>
                  </a:lnTo>
                  <a:lnTo>
                    <a:pt x="3015614" y="337162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Picture 2" descr="C:\Users\Ирина\Downloads\Иконки\Activation-17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538450" y="3902075"/>
              <a:ext cx="2146083" cy="288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961012" y="1460662"/>
            <a:ext cx="1835792" cy="1946155"/>
            <a:chOff x="7817810" y="3427067"/>
            <a:chExt cx="3910640" cy="3925706"/>
          </a:xfrm>
        </p:grpSpPr>
        <p:sp>
          <p:nvSpPr>
            <p:cNvPr id="33" name="object 27"/>
            <p:cNvSpPr/>
            <p:nvPr/>
          </p:nvSpPr>
          <p:spPr>
            <a:xfrm>
              <a:off x="7817810" y="3427067"/>
              <a:ext cx="3910640" cy="3925706"/>
            </a:xfrm>
            <a:custGeom>
              <a:avLst/>
              <a:gdLst/>
              <a:ahLst/>
              <a:cxnLst/>
              <a:rect l="l" t="t" r="r" b="b"/>
              <a:pathLst>
                <a:path w="3371850" h="3371850">
                  <a:moveTo>
                    <a:pt x="3015614" y="3371625"/>
                  </a:moveTo>
                  <a:lnTo>
                    <a:pt x="356010" y="3371625"/>
                  </a:lnTo>
                  <a:lnTo>
                    <a:pt x="307700" y="3368374"/>
                  </a:lnTo>
                  <a:lnTo>
                    <a:pt x="261367" y="3358907"/>
                  </a:lnTo>
                  <a:lnTo>
                    <a:pt x="217433" y="3343647"/>
                  </a:lnTo>
                  <a:lnTo>
                    <a:pt x="176323" y="3323017"/>
                  </a:lnTo>
                  <a:lnTo>
                    <a:pt x="138461" y="3297443"/>
                  </a:lnTo>
                  <a:lnTo>
                    <a:pt x="104271" y="3267349"/>
                  </a:lnTo>
                  <a:lnTo>
                    <a:pt x="74178" y="3233159"/>
                  </a:lnTo>
                  <a:lnTo>
                    <a:pt x="48605" y="3195296"/>
                  </a:lnTo>
                  <a:lnTo>
                    <a:pt x="27976" y="3154187"/>
                  </a:lnTo>
                  <a:lnTo>
                    <a:pt x="12716" y="3110254"/>
                  </a:lnTo>
                  <a:lnTo>
                    <a:pt x="3249" y="3063921"/>
                  </a:lnTo>
                  <a:lnTo>
                    <a:pt x="0" y="3015614"/>
                  </a:lnTo>
                  <a:lnTo>
                    <a:pt x="0" y="356010"/>
                  </a:lnTo>
                  <a:lnTo>
                    <a:pt x="3249" y="307700"/>
                  </a:lnTo>
                  <a:lnTo>
                    <a:pt x="12716" y="261367"/>
                  </a:lnTo>
                  <a:lnTo>
                    <a:pt x="27976" y="217433"/>
                  </a:lnTo>
                  <a:lnTo>
                    <a:pt x="48605" y="176323"/>
                  </a:lnTo>
                  <a:lnTo>
                    <a:pt x="74178" y="138461"/>
                  </a:lnTo>
                  <a:lnTo>
                    <a:pt x="104271" y="104271"/>
                  </a:lnTo>
                  <a:lnTo>
                    <a:pt x="138461" y="74178"/>
                  </a:lnTo>
                  <a:lnTo>
                    <a:pt x="176323" y="48605"/>
                  </a:lnTo>
                  <a:lnTo>
                    <a:pt x="217433" y="27976"/>
                  </a:lnTo>
                  <a:lnTo>
                    <a:pt x="261367" y="12716"/>
                  </a:lnTo>
                  <a:lnTo>
                    <a:pt x="307700" y="3249"/>
                  </a:lnTo>
                  <a:lnTo>
                    <a:pt x="356010" y="0"/>
                  </a:lnTo>
                  <a:lnTo>
                    <a:pt x="3015614" y="0"/>
                  </a:lnTo>
                  <a:lnTo>
                    <a:pt x="3063921" y="3249"/>
                  </a:lnTo>
                  <a:lnTo>
                    <a:pt x="3110254" y="12716"/>
                  </a:lnTo>
                  <a:lnTo>
                    <a:pt x="3154187" y="27976"/>
                  </a:lnTo>
                  <a:lnTo>
                    <a:pt x="3195296" y="48605"/>
                  </a:lnTo>
                  <a:lnTo>
                    <a:pt x="3233159" y="74178"/>
                  </a:lnTo>
                  <a:lnTo>
                    <a:pt x="3267349" y="104271"/>
                  </a:lnTo>
                  <a:lnTo>
                    <a:pt x="3297443" y="138461"/>
                  </a:lnTo>
                  <a:lnTo>
                    <a:pt x="3323017" y="176323"/>
                  </a:lnTo>
                  <a:lnTo>
                    <a:pt x="3343647" y="217433"/>
                  </a:lnTo>
                  <a:lnTo>
                    <a:pt x="3358907" y="261367"/>
                  </a:lnTo>
                  <a:lnTo>
                    <a:pt x="3368374" y="307700"/>
                  </a:lnTo>
                  <a:lnTo>
                    <a:pt x="3371625" y="356010"/>
                  </a:lnTo>
                  <a:lnTo>
                    <a:pt x="3371625" y="3015614"/>
                  </a:lnTo>
                  <a:lnTo>
                    <a:pt x="3368374" y="3063921"/>
                  </a:lnTo>
                  <a:lnTo>
                    <a:pt x="3358907" y="3110254"/>
                  </a:lnTo>
                  <a:lnTo>
                    <a:pt x="3343647" y="3154187"/>
                  </a:lnTo>
                  <a:lnTo>
                    <a:pt x="3323017" y="3195296"/>
                  </a:lnTo>
                  <a:lnTo>
                    <a:pt x="3297443" y="3233159"/>
                  </a:lnTo>
                  <a:lnTo>
                    <a:pt x="3267349" y="3267349"/>
                  </a:lnTo>
                  <a:lnTo>
                    <a:pt x="3233159" y="3297443"/>
                  </a:lnTo>
                  <a:lnTo>
                    <a:pt x="3195296" y="3323017"/>
                  </a:lnTo>
                  <a:lnTo>
                    <a:pt x="3154187" y="3343647"/>
                  </a:lnTo>
                  <a:lnTo>
                    <a:pt x="3110254" y="3358907"/>
                  </a:lnTo>
                  <a:lnTo>
                    <a:pt x="3063921" y="3368374"/>
                  </a:lnTo>
                  <a:lnTo>
                    <a:pt x="3015614" y="337162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Рисунок 33" descr="Рисунок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1918" y="4456777"/>
              <a:ext cx="1657975" cy="184084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825500" y="3572494"/>
            <a:ext cx="19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65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6091" y="3570519"/>
            <a:ext cx="19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65" dirty="0">
                <a:latin typeface="Arial" panose="020B0604020202020204" pitchFamily="34" charset="0"/>
                <a:cs typeface="Arial" panose="020B0604020202020204" pitchFamily="34" charset="0"/>
              </a:rPr>
              <a:t>Активация кассы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88687" y="1116424"/>
            <a:ext cx="49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pc="-55" dirty="0">
              <a:solidFill>
                <a:srgbClr val="D4131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59555" y="1112474"/>
            <a:ext cx="49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5" dirty="0" smtClean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pc="-55" dirty="0" smtClean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pc="-55" dirty="0" smtClean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pc="-55" dirty="0">
              <a:solidFill>
                <a:srgbClr val="D4131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9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6455" y="165929"/>
            <a:ext cx="606897" cy="450893"/>
          </a:xfrm>
          <a:prstGeom prst="rect">
            <a:avLst/>
          </a:prstGeom>
        </p:spPr>
        <p:txBody>
          <a:bodyPr vert="horz" lIns="0" tIns="0" rIns="0" bIns="198000" rtlCol="0" anchor="t">
            <a:noAutofit/>
          </a:bodyPr>
          <a:lstStyle/>
          <a:p>
            <a:pPr defTabSz="914354">
              <a:lnSpc>
                <a:spcPts val="3000"/>
              </a:lnSpc>
              <a:spcBef>
                <a:spcPts val="1000"/>
              </a:spcBef>
              <a:buClr>
                <a:srgbClr val="E30611"/>
              </a:buClr>
            </a:pPr>
            <a:r>
              <a:rPr lang="ru-RU" sz="2400" spc="-1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400" spc="-1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spc="-15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751005" y="165929"/>
            <a:ext cx="8063999" cy="675000"/>
          </a:xfrm>
        </p:spPr>
        <p:txBody>
          <a:bodyPr/>
          <a:lstStyle/>
          <a:p>
            <a:r>
              <a:rPr lang="ru-RU" sz="2400" spc="-15" dirty="0">
                <a:solidFill>
                  <a:srgbClr val="D90611"/>
                </a:solidFill>
              </a:rPr>
              <a:t>Д</a:t>
            </a:r>
            <a:r>
              <a:rPr lang="ru-RU" sz="2400" spc="10" dirty="0">
                <a:solidFill>
                  <a:srgbClr val="D90611"/>
                </a:solidFill>
              </a:rPr>
              <a:t>оп</a:t>
            </a:r>
            <a:r>
              <a:rPr lang="ru-RU" sz="2400" spc="-55" dirty="0">
                <a:solidFill>
                  <a:srgbClr val="D90611"/>
                </a:solidFill>
              </a:rPr>
              <a:t>о</a:t>
            </a:r>
            <a:r>
              <a:rPr lang="ru-RU" sz="2400" spc="10" dirty="0">
                <a:solidFill>
                  <a:srgbClr val="D90611"/>
                </a:solidFill>
              </a:rPr>
              <a:t>лни</a:t>
            </a:r>
            <a:r>
              <a:rPr lang="ru-RU" sz="2400" spc="-65" dirty="0">
                <a:solidFill>
                  <a:srgbClr val="D90611"/>
                </a:solidFill>
              </a:rPr>
              <a:t>т</a:t>
            </a:r>
            <a:r>
              <a:rPr lang="ru-RU" sz="2400" spc="-55" dirty="0">
                <a:solidFill>
                  <a:srgbClr val="D90611"/>
                </a:solidFill>
              </a:rPr>
              <a:t>е</a:t>
            </a:r>
            <a:r>
              <a:rPr lang="ru-RU" sz="2400" spc="10" dirty="0">
                <a:solidFill>
                  <a:srgbClr val="D90611"/>
                </a:solidFill>
              </a:rPr>
              <a:t>льные</a:t>
            </a:r>
            <a:r>
              <a:rPr lang="ru-RU" sz="2400" dirty="0">
                <a:solidFill>
                  <a:srgbClr val="D90611"/>
                </a:solidFill>
              </a:rPr>
              <a:t> </a:t>
            </a:r>
            <a:r>
              <a:rPr lang="ru-RU" sz="2400" spc="-20" dirty="0" smtClean="0">
                <a:solidFill>
                  <a:srgbClr val="D90611"/>
                </a:solidFill>
              </a:rPr>
              <a:t>у</a:t>
            </a:r>
            <a:r>
              <a:rPr lang="ru-RU" sz="2400" spc="-15" dirty="0" smtClean="0">
                <a:solidFill>
                  <a:srgbClr val="D90611"/>
                </a:solidFill>
              </a:rPr>
              <a:t>с</a:t>
            </a:r>
            <a:r>
              <a:rPr lang="ru-RU" sz="2400" spc="10" dirty="0" smtClean="0">
                <a:solidFill>
                  <a:srgbClr val="D90611"/>
                </a:solidFill>
              </a:rPr>
              <a:t>луги: </a:t>
            </a:r>
            <a:r>
              <a:rPr lang="ru-RU" sz="2400" spc="10" dirty="0" err="1" smtClean="0">
                <a:solidFill>
                  <a:srgbClr val="D90611"/>
                </a:solidFill>
              </a:rPr>
              <a:t>эквайринг</a:t>
            </a:r>
            <a:endParaRPr lang="ru-RU" sz="2400" dirty="0">
              <a:solidFill>
                <a:srgbClr val="D9061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4719" y="1357244"/>
            <a:ext cx="6858000" cy="376541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0903" y="1773028"/>
            <a:ext cx="162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Вас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8390" y="1388310"/>
            <a:ext cx="2317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 вам, удобно клиенту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4458" y="4646540"/>
            <a:ext cx="355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Деньги на Ваш </a:t>
            </a:r>
            <a:r>
              <a:rPr lang="ru-RU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расчетный </a:t>
            </a:r>
            <a:r>
              <a:rPr lang="ru-RU" sz="1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счет без задержек</a:t>
            </a:r>
            <a:endParaRPr lang="ru-RU" sz="1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4458" y="3917063"/>
            <a:ext cx="193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эквайринга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1,99</a:t>
            </a:r>
            <a:r>
              <a:rPr lang="ru-RU" sz="9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458" y="4368792"/>
            <a:ext cx="390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Поддержка клиентов и полная безопасность платежей 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24/7</a:t>
            </a:r>
            <a:endParaRPr lang="ru-RU" sz="1400" spc="-15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4458" y="4186579"/>
            <a:ext cx="3182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5" dirty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 к минимальному обороту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632121" y="2207967"/>
            <a:ext cx="399276" cy="413869"/>
            <a:chOff x="5775773" y="3641129"/>
            <a:chExt cx="691515" cy="691515"/>
          </a:xfrm>
        </p:grpSpPr>
        <p:sp>
          <p:nvSpPr>
            <p:cNvPr id="16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88724" y="2291284"/>
            <a:ext cx="19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оборота до 30%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632121" y="2764798"/>
            <a:ext cx="399276" cy="413869"/>
            <a:chOff x="5775773" y="3641129"/>
            <a:chExt cx="691515" cy="691515"/>
          </a:xfrm>
        </p:grpSpPr>
        <p:sp>
          <p:nvSpPr>
            <p:cNvPr id="26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88724" y="2792619"/>
            <a:ext cx="224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риска приема 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фальшивых купюр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632121" y="3341587"/>
            <a:ext cx="399276" cy="413869"/>
            <a:chOff x="5775773" y="3641129"/>
            <a:chExt cx="691515" cy="691515"/>
          </a:xfrm>
        </p:grpSpPr>
        <p:sp>
          <p:nvSpPr>
            <p:cNvPr id="36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88724" y="3448196"/>
            <a:ext cx="224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лояльности покупателей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10929" y="2221244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Удобный и безопасный способ расчета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10376" y="1773028"/>
            <a:ext cx="222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Ваших клиентов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0929" y="3334652"/>
            <a:ext cx="220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бонусы 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кэшбэк</a:t>
            </a: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, скидки, акции)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0929" y="2841389"/>
            <a:ext cx="220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скорости обслуживания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93866" y="659580"/>
            <a:ext cx="162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err="1" smtClean="0">
                <a:solidFill>
                  <a:srgbClr val="E3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r>
              <a:rPr lang="ru-RU" dirty="0" smtClean="0">
                <a:solidFill>
                  <a:srgbClr val="E3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6341" y="670649"/>
            <a:ext cx="489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6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к оплате банковских карт за товары и услуги при помощи платежного терминала.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8"/>
          <p:cNvSpPr/>
          <p:nvPr/>
        </p:nvSpPr>
        <p:spPr>
          <a:xfrm>
            <a:off x="3530286" y="4047996"/>
            <a:ext cx="65330" cy="6533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48" y="0"/>
                </a:moveTo>
                <a:lnTo>
                  <a:pt x="22382" y="2879"/>
                </a:lnTo>
                <a:lnTo>
                  <a:pt x="10733" y="10733"/>
                </a:lnTo>
                <a:lnTo>
                  <a:pt x="2879" y="22382"/>
                </a:lnTo>
                <a:lnTo>
                  <a:pt x="0" y="36648"/>
                </a:lnTo>
                <a:lnTo>
                  <a:pt x="2879" y="50913"/>
                </a:lnTo>
                <a:lnTo>
                  <a:pt x="10733" y="62562"/>
                </a:lnTo>
                <a:lnTo>
                  <a:pt x="22382" y="70416"/>
                </a:lnTo>
                <a:lnTo>
                  <a:pt x="36648" y="73296"/>
                </a:lnTo>
                <a:lnTo>
                  <a:pt x="50913" y="70416"/>
                </a:lnTo>
                <a:lnTo>
                  <a:pt x="62562" y="62562"/>
                </a:lnTo>
                <a:lnTo>
                  <a:pt x="70416" y="50913"/>
                </a:lnTo>
                <a:lnTo>
                  <a:pt x="73296" y="36648"/>
                </a:lnTo>
                <a:lnTo>
                  <a:pt x="70416" y="22382"/>
                </a:lnTo>
                <a:lnTo>
                  <a:pt x="62562" y="10733"/>
                </a:lnTo>
                <a:lnTo>
                  <a:pt x="50913" y="2879"/>
                </a:lnTo>
                <a:lnTo>
                  <a:pt x="36648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8"/>
          <p:cNvSpPr/>
          <p:nvPr/>
        </p:nvSpPr>
        <p:spPr>
          <a:xfrm>
            <a:off x="3530286" y="4277415"/>
            <a:ext cx="65330" cy="6533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48" y="0"/>
                </a:moveTo>
                <a:lnTo>
                  <a:pt x="22382" y="2879"/>
                </a:lnTo>
                <a:lnTo>
                  <a:pt x="10733" y="10733"/>
                </a:lnTo>
                <a:lnTo>
                  <a:pt x="2879" y="22382"/>
                </a:lnTo>
                <a:lnTo>
                  <a:pt x="0" y="36648"/>
                </a:lnTo>
                <a:lnTo>
                  <a:pt x="2879" y="50913"/>
                </a:lnTo>
                <a:lnTo>
                  <a:pt x="10733" y="62562"/>
                </a:lnTo>
                <a:lnTo>
                  <a:pt x="22382" y="70416"/>
                </a:lnTo>
                <a:lnTo>
                  <a:pt x="36648" y="73296"/>
                </a:lnTo>
                <a:lnTo>
                  <a:pt x="50913" y="70416"/>
                </a:lnTo>
                <a:lnTo>
                  <a:pt x="62562" y="62562"/>
                </a:lnTo>
                <a:lnTo>
                  <a:pt x="70416" y="50913"/>
                </a:lnTo>
                <a:lnTo>
                  <a:pt x="73296" y="36648"/>
                </a:lnTo>
                <a:lnTo>
                  <a:pt x="70416" y="22382"/>
                </a:lnTo>
                <a:lnTo>
                  <a:pt x="62562" y="10733"/>
                </a:lnTo>
                <a:lnTo>
                  <a:pt x="50913" y="2879"/>
                </a:lnTo>
                <a:lnTo>
                  <a:pt x="36648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8"/>
          <p:cNvSpPr/>
          <p:nvPr/>
        </p:nvSpPr>
        <p:spPr>
          <a:xfrm>
            <a:off x="3530286" y="4736253"/>
            <a:ext cx="65330" cy="6533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48" y="0"/>
                </a:moveTo>
                <a:lnTo>
                  <a:pt x="22382" y="2879"/>
                </a:lnTo>
                <a:lnTo>
                  <a:pt x="10733" y="10733"/>
                </a:lnTo>
                <a:lnTo>
                  <a:pt x="2879" y="22382"/>
                </a:lnTo>
                <a:lnTo>
                  <a:pt x="0" y="36648"/>
                </a:lnTo>
                <a:lnTo>
                  <a:pt x="2879" y="50913"/>
                </a:lnTo>
                <a:lnTo>
                  <a:pt x="10733" y="62562"/>
                </a:lnTo>
                <a:lnTo>
                  <a:pt x="22382" y="70416"/>
                </a:lnTo>
                <a:lnTo>
                  <a:pt x="36648" y="73296"/>
                </a:lnTo>
                <a:lnTo>
                  <a:pt x="50913" y="70416"/>
                </a:lnTo>
                <a:lnTo>
                  <a:pt x="62562" y="62562"/>
                </a:lnTo>
                <a:lnTo>
                  <a:pt x="70416" y="50913"/>
                </a:lnTo>
                <a:lnTo>
                  <a:pt x="73296" y="36648"/>
                </a:lnTo>
                <a:lnTo>
                  <a:pt x="70416" y="22382"/>
                </a:lnTo>
                <a:lnTo>
                  <a:pt x="62562" y="10733"/>
                </a:lnTo>
                <a:lnTo>
                  <a:pt x="50913" y="2879"/>
                </a:lnTo>
                <a:lnTo>
                  <a:pt x="36648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8"/>
          <p:cNvSpPr/>
          <p:nvPr/>
        </p:nvSpPr>
        <p:spPr>
          <a:xfrm>
            <a:off x="3530286" y="4506834"/>
            <a:ext cx="65330" cy="6533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48" y="0"/>
                </a:moveTo>
                <a:lnTo>
                  <a:pt x="22382" y="2879"/>
                </a:lnTo>
                <a:lnTo>
                  <a:pt x="10733" y="10733"/>
                </a:lnTo>
                <a:lnTo>
                  <a:pt x="2879" y="22382"/>
                </a:lnTo>
                <a:lnTo>
                  <a:pt x="0" y="36648"/>
                </a:lnTo>
                <a:lnTo>
                  <a:pt x="2879" y="50913"/>
                </a:lnTo>
                <a:lnTo>
                  <a:pt x="10733" y="62562"/>
                </a:lnTo>
                <a:lnTo>
                  <a:pt x="22382" y="70416"/>
                </a:lnTo>
                <a:lnTo>
                  <a:pt x="36648" y="73296"/>
                </a:lnTo>
                <a:lnTo>
                  <a:pt x="50913" y="70416"/>
                </a:lnTo>
                <a:lnTo>
                  <a:pt x="62562" y="62562"/>
                </a:lnTo>
                <a:lnTo>
                  <a:pt x="70416" y="50913"/>
                </a:lnTo>
                <a:lnTo>
                  <a:pt x="73296" y="36648"/>
                </a:lnTo>
                <a:lnTo>
                  <a:pt x="70416" y="22382"/>
                </a:lnTo>
                <a:lnTo>
                  <a:pt x="62562" y="10733"/>
                </a:lnTo>
                <a:lnTo>
                  <a:pt x="50913" y="2879"/>
                </a:lnTo>
                <a:lnTo>
                  <a:pt x="36648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783734" y="2207967"/>
            <a:ext cx="399276" cy="413869"/>
            <a:chOff x="5775773" y="3641129"/>
            <a:chExt cx="691515" cy="691515"/>
          </a:xfrm>
        </p:grpSpPr>
        <p:sp>
          <p:nvSpPr>
            <p:cNvPr id="56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783734" y="2764798"/>
            <a:ext cx="399276" cy="413869"/>
            <a:chOff x="5775773" y="3641129"/>
            <a:chExt cx="691515" cy="691515"/>
          </a:xfrm>
        </p:grpSpPr>
        <p:sp>
          <p:nvSpPr>
            <p:cNvPr id="65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783734" y="3341587"/>
            <a:ext cx="399276" cy="413869"/>
            <a:chOff x="5775773" y="3641129"/>
            <a:chExt cx="691515" cy="691515"/>
          </a:xfrm>
        </p:grpSpPr>
        <p:sp>
          <p:nvSpPr>
            <p:cNvPr id="74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>
            <a:off x="1352438" y="3917063"/>
            <a:ext cx="606430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42" y="4117418"/>
            <a:ext cx="1473806" cy="5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3"/>
          <p:cNvSpPr txBox="1">
            <a:spLocks/>
          </p:cNvSpPr>
          <p:nvPr/>
        </p:nvSpPr>
        <p:spPr>
          <a:xfrm>
            <a:off x="618676" y="126587"/>
            <a:ext cx="8900836" cy="675000"/>
          </a:xfrm>
          <a:prstGeom prst="rect">
            <a:avLst/>
          </a:prstGeom>
        </p:spPr>
        <p:txBody>
          <a:bodyPr vert="horz" lIns="0" tIns="0" rIns="0" bIns="198000" rtlCol="0" anchor="t">
            <a:noAutofit/>
          </a:bodyPr>
          <a:lstStyle>
            <a:lvl1pPr indent="0" defTabSz="914354">
              <a:lnSpc>
                <a:spcPts val="3000"/>
              </a:lnSpc>
              <a:spcBef>
                <a:spcPts val="1000"/>
              </a:spcBef>
              <a:buClr>
                <a:srgbClr val="E30611"/>
              </a:buClr>
              <a:buFontTx/>
              <a:buNone/>
              <a:defRPr sz="2400" b="0" spc="-15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4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2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0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8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Дополнительные услуги: активация кассы</a:t>
            </a:r>
          </a:p>
        </p:txBody>
      </p:sp>
      <p:sp>
        <p:nvSpPr>
          <p:cNvPr id="3" name="Овал 2"/>
          <p:cNvSpPr/>
          <p:nvPr/>
        </p:nvSpPr>
        <p:spPr>
          <a:xfrm>
            <a:off x="334604" y="1450686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Овал 24"/>
          <p:cNvSpPr/>
          <p:nvPr/>
        </p:nvSpPr>
        <p:spPr>
          <a:xfrm>
            <a:off x="786292" y="1755580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359344" y="2065545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780090" y="2432288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Овал 27"/>
          <p:cNvSpPr/>
          <p:nvPr/>
        </p:nvSpPr>
        <p:spPr>
          <a:xfrm>
            <a:off x="359344" y="2739341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Овал 28"/>
          <p:cNvSpPr/>
          <p:nvPr/>
        </p:nvSpPr>
        <p:spPr>
          <a:xfrm>
            <a:off x="786292" y="3110632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87944" y="1643379"/>
            <a:ext cx="131720" cy="1195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22688" y="1996351"/>
            <a:ext cx="137836" cy="1303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804" y="1006934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Самостоятельно*: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4451" y="1739807"/>
            <a:ext cx="5002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кабинета на портале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kassa.mts.ru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804" y="2041403"/>
            <a:ext cx="595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становка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сертификатов ЭЦП;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2754" y="2404027"/>
            <a:ext cx="595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vl="0"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егистрация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ОФД;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878" y="2743713"/>
            <a:ext cx="595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vl="0"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егистрация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ФНС;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5122" y="3101137"/>
            <a:ext cx="4330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vl="0"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данных о ККТ в личном кабинете ФНС;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9520" y="938510"/>
            <a:ext cx="448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Заказав услугу настройки </a:t>
            </a:r>
          </a:p>
          <a:p>
            <a:pPr algn="l"/>
            <a:r>
              <a:rPr lang="ru-RU" sz="10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«Активация кассы</a:t>
            </a:r>
            <a:r>
              <a:rPr lang="ru-RU" sz="1000" b="1" dirty="0" smtClean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»**:</a:t>
            </a:r>
            <a:endParaRPr lang="ru-RU" sz="1000" b="1" dirty="0">
              <a:solidFill>
                <a:srgbClr val="D513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785022" y="1434989"/>
            <a:ext cx="0" cy="27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5275537" y="1857786"/>
            <a:ext cx="360000" cy="3600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88470" y="1814586"/>
            <a:ext cx="2534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онлайн кассы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менеджера МТС.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275537" y="2522253"/>
            <a:ext cx="360000" cy="3600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88469" y="3147177"/>
            <a:ext cx="331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заказ настройки кассы «под ключ» - полный процесс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астройка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импорт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на кассе и с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275537" y="3190377"/>
            <a:ext cx="360000" cy="3600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6832" y="2486253"/>
            <a:ext cx="2534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Личного кабинета на портале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kassa.mts.ru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6137" y="1422928"/>
            <a:ext cx="2534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vl="0"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онлайн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кассы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0202" y="4565201"/>
            <a:ext cx="5876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vl="0"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5725" indent="-85725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 вас должна быть электронная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цифровая подпись. Подпись может быть выпущена в рамках «Активация кассы»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доп. платы.  Заказать  услуги вы можете самостоятельно через ваш Личный Кабинет «Моя Касса» на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kassa.mts.ru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34604" y="3414349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5981" y="3427778"/>
            <a:ext cx="2700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искализация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ККТ в драйвере ФР;</a:t>
            </a:r>
          </a:p>
        </p:txBody>
      </p:sp>
      <p:sp>
        <p:nvSpPr>
          <p:cNvPr id="40" name="Овал 39"/>
          <p:cNvSpPr/>
          <p:nvPr/>
        </p:nvSpPr>
        <p:spPr>
          <a:xfrm>
            <a:off x="775851" y="3814387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4451" y="3792752"/>
            <a:ext cx="2895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авершение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в ФНС и ОФД;</a:t>
            </a:r>
          </a:p>
        </p:txBody>
      </p:sp>
      <p:sp>
        <p:nvSpPr>
          <p:cNvPr id="55" name="Овал 54"/>
          <p:cNvSpPr/>
          <p:nvPr/>
        </p:nvSpPr>
        <p:spPr>
          <a:xfrm>
            <a:off x="347300" y="4150217"/>
            <a:ext cx="228600" cy="228600"/>
          </a:xfrm>
          <a:prstGeom prst="ellipse">
            <a:avLst/>
          </a:prstGeom>
          <a:solidFill>
            <a:srgbClr val="D51317"/>
          </a:solidFill>
          <a:ln>
            <a:solidFill>
              <a:srgbClr val="D5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878" y="4134989"/>
            <a:ext cx="2239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роверка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 к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ОФД.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20025" y="2337206"/>
            <a:ext cx="131720" cy="1195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618676" y="2654079"/>
            <a:ext cx="137836" cy="1303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16011" y="3006970"/>
            <a:ext cx="131720" cy="1195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14661" y="3311810"/>
            <a:ext cx="137836" cy="1303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75900" y="3688757"/>
            <a:ext cx="131720" cy="1195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09895" y="4044413"/>
            <a:ext cx="137836" cy="13036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604" y="651799"/>
            <a:ext cx="848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соблюдения требований 54-ФЗ </a:t>
            </a:r>
            <a:r>
              <a:rPr lang="ru-RU" sz="1000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провести регистрацию кассы в федеральной налоговой службе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Ваши шаги: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0929" y="132261"/>
            <a:ext cx="606897" cy="450893"/>
          </a:xfrm>
          <a:prstGeom prst="rect">
            <a:avLst/>
          </a:prstGeom>
        </p:spPr>
        <p:txBody>
          <a:bodyPr vert="horz" lIns="0" tIns="0" rIns="0" bIns="198000" rtlCol="0" anchor="t">
            <a:noAutofit/>
          </a:bodyPr>
          <a:lstStyle/>
          <a:p>
            <a:pPr defTabSz="914354">
              <a:lnSpc>
                <a:spcPts val="3000"/>
              </a:lnSpc>
              <a:spcBef>
                <a:spcPts val="1000"/>
              </a:spcBef>
              <a:buClr>
                <a:srgbClr val="E30611"/>
              </a:buClr>
            </a:pPr>
            <a:r>
              <a:rPr lang="ru-RU" sz="2400" spc="-1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2400" spc="-1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spc="-15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3459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9757" y="348007"/>
            <a:ext cx="7701717" cy="675000"/>
          </a:xfrm>
        </p:spPr>
        <p:txBody>
          <a:bodyPr/>
          <a:lstStyle/>
          <a:p>
            <a:r>
              <a:rPr lang="ru-RU" sz="2400" dirty="0">
                <a:solidFill>
                  <a:srgbClr val="D90611"/>
                </a:solidFill>
              </a:rPr>
              <a:t>МТС Касса увеличивает прибыль и оптимизирует товарооборот</a:t>
            </a:r>
          </a:p>
        </p:txBody>
      </p:sp>
      <p:sp>
        <p:nvSpPr>
          <p:cNvPr id="28" name="object 26"/>
          <p:cNvSpPr/>
          <p:nvPr/>
        </p:nvSpPr>
        <p:spPr>
          <a:xfrm>
            <a:off x="450400" y="1196814"/>
            <a:ext cx="1437780" cy="14377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054435" y="1160883"/>
            <a:ext cx="2612564" cy="178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51155">
              <a:lnSpc>
                <a:spcPct val="101000"/>
              </a:lnSpc>
            </a:pPr>
            <a:r>
              <a:rPr lang="ru-RU" sz="120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Увеличивает денежные  средства в обороте</a:t>
            </a:r>
            <a:r>
              <a:rPr lang="en-US" sz="120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благодаря грамотному плану</a:t>
            </a:r>
            <a:r>
              <a:rPr lang="en-US" sz="120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закупок:</a:t>
            </a:r>
            <a:endParaRPr lang="en-US" sz="1200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Отслеживает цены закупки и цены  продажи на любой период времени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Оформляет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автозаказ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на ходовые позиции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6312" y="2933206"/>
            <a:ext cx="229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Увеличивает количество  покупателей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4435" y="3360719"/>
            <a:ext cx="2660071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0510">
              <a:lnSpc>
                <a:spcPts val="900"/>
              </a:lnSpc>
              <a:spcBef>
                <a:spcPts val="1814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Позволяет быстро запускать акции и управлять ими,  поддерживает формат бонусных 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скидочных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карт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R="270510">
              <a:lnSpc>
                <a:spcPts val="900"/>
              </a:lnSpc>
              <a:spcBef>
                <a:spcPts val="1814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Позволяет предоставлять персональные скидки клиентам</a:t>
            </a:r>
          </a:p>
          <a:p>
            <a:pPr marR="5080">
              <a:lnSpc>
                <a:spcPts val="900"/>
              </a:lnSpc>
              <a:spcBef>
                <a:spcPts val="98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Предоставляет удобный для клиента способ оплаты товара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наличными, картой, смешанная оплата)</a:t>
            </a:r>
          </a:p>
          <a:p>
            <a:pPr>
              <a:lnSpc>
                <a:spcPts val="900"/>
              </a:lnSpc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55661" y="3007618"/>
            <a:ext cx="1414709" cy="1414709"/>
            <a:chOff x="1251280" y="6090144"/>
            <a:chExt cx="2050414" cy="2050414"/>
          </a:xfrm>
        </p:grpSpPr>
        <p:sp>
          <p:nvSpPr>
            <p:cNvPr id="39" name="object 27"/>
            <p:cNvSpPr/>
            <p:nvPr/>
          </p:nvSpPr>
          <p:spPr>
            <a:xfrm>
              <a:off x="1251280" y="6090144"/>
              <a:ext cx="2050414" cy="2050414"/>
            </a:xfrm>
            <a:custGeom>
              <a:avLst/>
              <a:gdLst/>
              <a:ahLst/>
              <a:cxnLst/>
              <a:rect l="l" t="t" r="r" b="b"/>
              <a:pathLst>
                <a:path w="2050414" h="2050415">
                  <a:moveTo>
                    <a:pt x="1942590" y="2049885"/>
                  </a:moveTo>
                  <a:lnTo>
                    <a:pt x="107295" y="2049885"/>
                  </a:lnTo>
                  <a:lnTo>
                    <a:pt x="65527" y="2041453"/>
                  </a:lnTo>
                  <a:lnTo>
                    <a:pt x="31423" y="2018458"/>
                  </a:lnTo>
                  <a:lnTo>
                    <a:pt x="8430" y="1984353"/>
                  </a:lnTo>
                  <a:lnTo>
                    <a:pt x="0" y="1942590"/>
                  </a:lnTo>
                  <a:lnTo>
                    <a:pt x="0" y="107305"/>
                  </a:lnTo>
                  <a:lnTo>
                    <a:pt x="8430" y="65536"/>
                  </a:lnTo>
                  <a:lnTo>
                    <a:pt x="31423" y="31428"/>
                  </a:lnTo>
                  <a:lnTo>
                    <a:pt x="65527" y="8432"/>
                  </a:lnTo>
                  <a:lnTo>
                    <a:pt x="107295" y="0"/>
                  </a:lnTo>
                  <a:lnTo>
                    <a:pt x="1942590" y="0"/>
                  </a:lnTo>
                  <a:lnTo>
                    <a:pt x="1984353" y="8432"/>
                  </a:lnTo>
                  <a:lnTo>
                    <a:pt x="2018458" y="31428"/>
                  </a:lnTo>
                  <a:lnTo>
                    <a:pt x="2041453" y="65536"/>
                  </a:lnTo>
                  <a:lnTo>
                    <a:pt x="2049885" y="107305"/>
                  </a:lnTo>
                  <a:lnTo>
                    <a:pt x="2049885" y="1942590"/>
                  </a:lnTo>
                  <a:lnTo>
                    <a:pt x="2041453" y="1984353"/>
                  </a:lnTo>
                  <a:lnTo>
                    <a:pt x="2018458" y="2018458"/>
                  </a:lnTo>
                  <a:lnTo>
                    <a:pt x="1984353" y="2041453"/>
                  </a:lnTo>
                  <a:lnTo>
                    <a:pt x="1942590" y="204988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90876" y="6782499"/>
              <a:ext cx="467995" cy="621665"/>
            </a:xfrm>
            <a:custGeom>
              <a:avLst/>
              <a:gdLst/>
              <a:ahLst/>
              <a:cxnLst/>
              <a:rect l="l" t="t" r="r" b="b"/>
              <a:pathLst>
                <a:path w="467994" h="621665">
                  <a:moveTo>
                    <a:pt x="117242" y="27077"/>
                  </a:moveTo>
                  <a:lnTo>
                    <a:pt x="68791" y="37158"/>
                  </a:lnTo>
                  <a:lnTo>
                    <a:pt x="30438" y="66134"/>
                  </a:lnTo>
                  <a:lnTo>
                    <a:pt x="7853" y="106864"/>
                  </a:lnTo>
                  <a:lnTo>
                    <a:pt x="0" y="156288"/>
                  </a:lnTo>
                  <a:lnTo>
                    <a:pt x="3855" y="206052"/>
                  </a:lnTo>
                  <a:lnTo>
                    <a:pt x="12635" y="261122"/>
                  </a:lnTo>
                  <a:lnTo>
                    <a:pt x="22157" y="308638"/>
                  </a:lnTo>
                  <a:lnTo>
                    <a:pt x="28239" y="335738"/>
                  </a:lnTo>
                  <a:lnTo>
                    <a:pt x="28250" y="365538"/>
                  </a:lnTo>
                  <a:lnTo>
                    <a:pt x="32492" y="413040"/>
                  </a:lnTo>
                  <a:lnTo>
                    <a:pt x="44878" y="459411"/>
                  </a:lnTo>
                  <a:lnTo>
                    <a:pt x="64842" y="502988"/>
                  </a:lnTo>
                  <a:lnTo>
                    <a:pt x="91829" y="542224"/>
                  </a:lnTo>
                  <a:lnTo>
                    <a:pt x="125974" y="576248"/>
                  </a:lnTo>
                  <a:lnTo>
                    <a:pt x="164030" y="601159"/>
                  </a:lnTo>
                  <a:lnTo>
                    <a:pt x="205079" y="616471"/>
                  </a:lnTo>
                  <a:lnTo>
                    <a:pt x="248034" y="621677"/>
                  </a:lnTo>
                  <a:lnTo>
                    <a:pt x="291036" y="616466"/>
                  </a:lnTo>
                  <a:lnTo>
                    <a:pt x="332018" y="601159"/>
                  </a:lnTo>
                  <a:lnTo>
                    <a:pt x="356540" y="585092"/>
                  </a:lnTo>
                  <a:lnTo>
                    <a:pt x="248034" y="585092"/>
                  </a:lnTo>
                  <a:lnTo>
                    <a:pt x="213116" y="580748"/>
                  </a:lnTo>
                  <a:lnTo>
                    <a:pt x="148307" y="547226"/>
                  </a:lnTo>
                  <a:lnTo>
                    <a:pt x="119985" y="518863"/>
                  </a:lnTo>
                  <a:lnTo>
                    <a:pt x="96577" y="484822"/>
                  </a:lnTo>
                  <a:lnTo>
                    <a:pt x="79259" y="447004"/>
                  </a:lnTo>
                  <a:lnTo>
                    <a:pt x="68514" y="406755"/>
                  </a:lnTo>
                  <a:lnTo>
                    <a:pt x="64835" y="365538"/>
                  </a:lnTo>
                  <a:lnTo>
                    <a:pt x="64825" y="343476"/>
                  </a:lnTo>
                  <a:lnTo>
                    <a:pt x="69753" y="307368"/>
                  </a:lnTo>
                  <a:lnTo>
                    <a:pt x="81459" y="270417"/>
                  </a:lnTo>
                  <a:lnTo>
                    <a:pt x="88411" y="254107"/>
                  </a:lnTo>
                  <a:lnTo>
                    <a:pt x="48553" y="254107"/>
                  </a:lnTo>
                  <a:lnTo>
                    <a:pt x="44042" y="228162"/>
                  </a:lnTo>
                  <a:lnTo>
                    <a:pt x="40214" y="202182"/>
                  </a:lnTo>
                  <a:lnTo>
                    <a:pt x="37558" y="177709"/>
                  </a:lnTo>
                  <a:lnTo>
                    <a:pt x="36564" y="156288"/>
                  </a:lnTo>
                  <a:lnTo>
                    <a:pt x="43523" y="114816"/>
                  </a:lnTo>
                  <a:lnTo>
                    <a:pt x="61844" y="85976"/>
                  </a:lnTo>
                  <a:lnTo>
                    <a:pt x="87695" y="69135"/>
                  </a:lnTo>
                  <a:lnTo>
                    <a:pt x="117242" y="63662"/>
                  </a:lnTo>
                  <a:lnTo>
                    <a:pt x="118561" y="63662"/>
                  </a:lnTo>
                  <a:lnTo>
                    <a:pt x="119860" y="63495"/>
                  </a:lnTo>
                  <a:lnTo>
                    <a:pt x="121095" y="63233"/>
                  </a:lnTo>
                  <a:lnTo>
                    <a:pt x="130156" y="63233"/>
                  </a:lnTo>
                  <a:lnTo>
                    <a:pt x="132687" y="62437"/>
                  </a:lnTo>
                  <a:lnTo>
                    <a:pt x="135995" y="59924"/>
                  </a:lnTo>
                  <a:lnTo>
                    <a:pt x="168359" y="43067"/>
                  </a:lnTo>
                  <a:lnTo>
                    <a:pt x="204364" y="36352"/>
                  </a:lnTo>
                  <a:lnTo>
                    <a:pt x="297937" y="36352"/>
                  </a:lnTo>
                  <a:lnTo>
                    <a:pt x="300110" y="34075"/>
                  </a:lnTo>
                  <a:lnTo>
                    <a:pt x="302713" y="27297"/>
                  </a:lnTo>
                  <a:lnTo>
                    <a:pt x="302708" y="27140"/>
                  </a:lnTo>
                  <a:lnTo>
                    <a:pt x="118886" y="27140"/>
                  </a:lnTo>
                  <a:lnTo>
                    <a:pt x="117242" y="27077"/>
                  </a:lnTo>
                  <a:close/>
                </a:path>
                <a:path w="467994" h="621665">
                  <a:moveTo>
                    <a:pt x="449148" y="346921"/>
                  </a:moveTo>
                  <a:lnTo>
                    <a:pt x="442027" y="348358"/>
                  </a:lnTo>
                  <a:lnTo>
                    <a:pt x="436213" y="352277"/>
                  </a:lnTo>
                  <a:lnTo>
                    <a:pt x="432293" y="358088"/>
                  </a:lnTo>
                  <a:lnTo>
                    <a:pt x="430855" y="365203"/>
                  </a:lnTo>
                  <a:lnTo>
                    <a:pt x="430855" y="365538"/>
                  </a:lnTo>
                  <a:lnTo>
                    <a:pt x="427178" y="406885"/>
                  </a:lnTo>
                  <a:lnTo>
                    <a:pt x="416468" y="447129"/>
                  </a:lnTo>
                  <a:lnTo>
                    <a:pt x="399209" y="484924"/>
                  </a:lnTo>
                  <a:lnTo>
                    <a:pt x="375883" y="518926"/>
                  </a:lnTo>
                  <a:lnTo>
                    <a:pt x="347636" y="547261"/>
                  </a:lnTo>
                  <a:lnTo>
                    <a:pt x="282931" y="580752"/>
                  </a:lnTo>
                  <a:lnTo>
                    <a:pt x="248034" y="585092"/>
                  </a:lnTo>
                  <a:lnTo>
                    <a:pt x="356540" y="585092"/>
                  </a:lnTo>
                  <a:lnTo>
                    <a:pt x="404089" y="542224"/>
                  </a:lnTo>
                  <a:lnTo>
                    <a:pt x="430957" y="503070"/>
                  </a:lnTo>
                  <a:lnTo>
                    <a:pt x="450856" y="459517"/>
                  </a:lnTo>
                  <a:lnTo>
                    <a:pt x="463202" y="413157"/>
                  </a:lnTo>
                  <a:lnTo>
                    <a:pt x="467441" y="365538"/>
                  </a:lnTo>
                  <a:lnTo>
                    <a:pt x="467441" y="365203"/>
                  </a:lnTo>
                  <a:lnTo>
                    <a:pt x="466002" y="358088"/>
                  </a:lnTo>
                  <a:lnTo>
                    <a:pt x="462080" y="352277"/>
                  </a:lnTo>
                  <a:lnTo>
                    <a:pt x="456265" y="348358"/>
                  </a:lnTo>
                  <a:lnTo>
                    <a:pt x="449148" y="346921"/>
                  </a:lnTo>
                  <a:close/>
                </a:path>
                <a:path w="467994" h="621665">
                  <a:moveTo>
                    <a:pt x="189409" y="173819"/>
                  </a:moveTo>
                  <a:lnTo>
                    <a:pt x="142290" y="175158"/>
                  </a:lnTo>
                  <a:lnTo>
                    <a:pt x="94415" y="179638"/>
                  </a:lnTo>
                  <a:lnTo>
                    <a:pt x="88405" y="179910"/>
                  </a:lnTo>
                  <a:lnTo>
                    <a:pt x="59026" y="229184"/>
                  </a:lnTo>
                  <a:lnTo>
                    <a:pt x="48553" y="254107"/>
                  </a:lnTo>
                  <a:lnTo>
                    <a:pt x="88411" y="254107"/>
                  </a:lnTo>
                  <a:lnTo>
                    <a:pt x="95327" y="237881"/>
                  </a:lnTo>
                  <a:lnTo>
                    <a:pt x="106740" y="215019"/>
                  </a:lnTo>
                  <a:lnTo>
                    <a:pt x="161287" y="210862"/>
                  </a:lnTo>
                  <a:lnTo>
                    <a:pt x="339026" y="210862"/>
                  </a:lnTo>
                  <a:lnTo>
                    <a:pt x="339120" y="210433"/>
                  </a:lnTo>
                  <a:lnTo>
                    <a:pt x="280968" y="180557"/>
                  </a:lnTo>
                  <a:lnTo>
                    <a:pt x="235669" y="175619"/>
                  </a:lnTo>
                  <a:lnTo>
                    <a:pt x="189409" y="173819"/>
                  </a:lnTo>
                  <a:close/>
                </a:path>
                <a:path w="467994" h="621665">
                  <a:moveTo>
                    <a:pt x="339026" y="210862"/>
                  </a:moveTo>
                  <a:lnTo>
                    <a:pt x="161287" y="210862"/>
                  </a:lnTo>
                  <a:lnTo>
                    <a:pt x="214680" y="211034"/>
                  </a:lnTo>
                  <a:lnTo>
                    <a:pt x="266748" y="215530"/>
                  </a:lnTo>
                  <a:lnTo>
                    <a:pt x="317320" y="224349"/>
                  </a:lnTo>
                  <a:lnTo>
                    <a:pt x="318649" y="224652"/>
                  </a:lnTo>
                  <a:lnTo>
                    <a:pt x="319979" y="224778"/>
                  </a:lnTo>
                  <a:lnTo>
                    <a:pt x="329686" y="224778"/>
                  </a:lnTo>
                  <a:lnTo>
                    <a:pt x="337256" y="218967"/>
                  </a:lnTo>
                  <a:lnTo>
                    <a:pt x="339026" y="210862"/>
                  </a:lnTo>
                  <a:close/>
                </a:path>
                <a:path w="467994" h="621665">
                  <a:moveTo>
                    <a:pt x="130156" y="63233"/>
                  </a:moveTo>
                  <a:lnTo>
                    <a:pt x="121095" y="63233"/>
                  </a:lnTo>
                  <a:lnTo>
                    <a:pt x="122352" y="63495"/>
                  </a:lnTo>
                  <a:lnTo>
                    <a:pt x="123640" y="63662"/>
                  </a:lnTo>
                  <a:lnTo>
                    <a:pt x="128791" y="63662"/>
                  </a:lnTo>
                  <a:lnTo>
                    <a:pt x="130156" y="63233"/>
                  </a:lnTo>
                  <a:close/>
                </a:path>
                <a:path w="467994" h="621665">
                  <a:moveTo>
                    <a:pt x="297937" y="36352"/>
                  </a:moveTo>
                  <a:lnTo>
                    <a:pt x="204364" y="36352"/>
                  </a:lnTo>
                  <a:lnTo>
                    <a:pt x="242589" y="37007"/>
                  </a:lnTo>
                  <a:lnTo>
                    <a:pt x="281614" y="42260"/>
                  </a:lnTo>
                  <a:lnTo>
                    <a:pt x="288876" y="42038"/>
                  </a:lnTo>
                  <a:lnTo>
                    <a:pt x="295269" y="39149"/>
                  </a:lnTo>
                  <a:lnTo>
                    <a:pt x="297937" y="36352"/>
                  </a:lnTo>
                  <a:close/>
                </a:path>
                <a:path w="467994" h="621665">
                  <a:moveTo>
                    <a:pt x="201523" y="0"/>
                  </a:moveTo>
                  <a:lnTo>
                    <a:pt x="158813" y="7763"/>
                  </a:lnTo>
                  <a:lnTo>
                    <a:pt x="118886" y="27140"/>
                  </a:lnTo>
                  <a:lnTo>
                    <a:pt x="302708" y="27140"/>
                  </a:lnTo>
                  <a:lnTo>
                    <a:pt x="245131" y="568"/>
                  </a:lnTo>
                  <a:lnTo>
                    <a:pt x="2015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18253" y="7364336"/>
              <a:ext cx="841375" cy="314325"/>
            </a:xfrm>
            <a:custGeom>
              <a:avLst/>
              <a:gdLst/>
              <a:ahLst/>
              <a:cxnLst/>
              <a:rect l="l" t="t" r="r" b="b"/>
              <a:pathLst>
                <a:path w="841375" h="314325">
                  <a:moveTo>
                    <a:pt x="272918" y="0"/>
                  </a:moveTo>
                  <a:lnTo>
                    <a:pt x="215166" y="57286"/>
                  </a:lnTo>
                  <a:lnTo>
                    <a:pt x="105933" y="80123"/>
                  </a:lnTo>
                  <a:lnTo>
                    <a:pt x="61584" y="101433"/>
                  </a:lnTo>
                  <a:lnTo>
                    <a:pt x="27287" y="137074"/>
                  </a:lnTo>
                  <a:lnTo>
                    <a:pt x="7046" y="179026"/>
                  </a:lnTo>
                  <a:lnTo>
                    <a:pt x="0" y="224684"/>
                  </a:lnTo>
                  <a:lnTo>
                    <a:pt x="0" y="259081"/>
                  </a:lnTo>
                  <a:lnTo>
                    <a:pt x="4712" y="280358"/>
                  </a:lnTo>
                  <a:lnTo>
                    <a:pt x="17558" y="297754"/>
                  </a:lnTo>
                  <a:lnTo>
                    <a:pt x="36598" y="309494"/>
                  </a:lnTo>
                  <a:lnTo>
                    <a:pt x="59893" y="313802"/>
                  </a:lnTo>
                  <a:lnTo>
                    <a:pt x="780929" y="313802"/>
                  </a:lnTo>
                  <a:lnTo>
                    <a:pt x="804224" y="309494"/>
                  </a:lnTo>
                  <a:lnTo>
                    <a:pt x="823264" y="297754"/>
                  </a:lnTo>
                  <a:lnTo>
                    <a:pt x="836109" y="280358"/>
                  </a:lnTo>
                  <a:lnTo>
                    <a:pt x="836807" y="277206"/>
                  </a:lnTo>
                  <a:lnTo>
                    <a:pt x="59893" y="277206"/>
                  </a:lnTo>
                  <a:lnTo>
                    <a:pt x="50925" y="275755"/>
                  </a:lnTo>
                  <a:lnTo>
                    <a:pt x="43509" y="271827"/>
                  </a:lnTo>
                  <a:lnTo>
                    <a:pt x="38460" y="266057"/>
                  </a:lnTo>
                  <a:lnTo>
                    <a:pt x="36595" y="259081"/>
                  </a:lnTo>
                  <a:lnTo>
                    <a:pt x="36595" y="224684"/>
                  </a:lnTo>
                  <a:lnTo>
                    <a:pt x="56352" y="159512"/>
                  </a:lnTo>
                  <a:lnTo>
                    <a:pt x="114457" y="115724"/>
                  </a:lnTo>
                  <a:lnTo>
                    <a:pt x="218464" y="93966"/>
                  </a:lnTo>
                  <a:lnTo>
                    <a:pt x="263691" y="93966"/>
                  </a:lnTo>
                  <a:lnTo>
                    <a:pt x="248536" y="73128"/>
                  </a:lnTo>
                  <a:lnTo>
                    <a:pt x="271248" y="38700"/>
                  </a:lnTo>
                  <a:lnTo>
                    <a:pt x="327335" y="38700"/>
                  </a:lnTo>
                  <a:lnTo>
                    <a:pt x="290671" y="7141"/>
                  </a:lnTo>
                  <a:lnTo>
                    <a:pt x="285251" y="3568"/>
                  </a:lnTo>
                  <a:lnTo>
                    <a:pt x="279233" y="1162"/>
                  </a:lnTo>
                  <a:lnTo>
                    <a:pt x="272918" y="0"/>
                  </a:lnTo>
                  <a:close/>
                </a:path>
                <a:path w="841375" h="314325">
                  <a:moveTo>
                    <a:pt x="532332" y="217773"/>
                  </a:moveTo>
                  <a:lnTo>
                    <a:pt x="371475" y="217773"/>
                  </a:lnTo>
                  <a:lnTo>
                    <a:pt x="372455" y="219574"/>
                  </a:lnTo>
                  <a:lnTo>
                    <a:pt x="373506" y="221281"/>
                  </a:lnTo>
                  <a:lnTo>
                    <a:pt x="374688" y="222904"/>
                  </a:lnTo>
                  <a:lnTo>
                    <a:pt x="363821" y="277206"/>
                  </a:lnTo>
                  <a:lnTo>
                    <a:pt x="401129" y="277206"/>
                  </a:lnTo>
                  <a:lnTo>
                    <a:pt x="408416" y="240778"/>
                  </a:lnTo>
                  <a:lnTo>
                    <a:pt x="469727" y="240778"/>
                  </a:lnTo>
                  <a:lnTo>
                    <a:pt x="466160" y="222894"/>
                  </a:lnTo>
                  <a:lnTo>
                    <a:pt x="467315" y="221281"/>
                  </a:lnTo>
                  <a:lnTo>
                    <a:pt x="468389" y="219564"/>
                  </a:lnTo>
                  <a:lnTo>
                    <a:pt x="469346" y="217784"/>
                  </a:lnTo>
                  <a:lnTo>
                    <a:pt x="532332" y="217773"/>
                  </a:lnTo>
                  <a:close/>
                </a:path>
                <a:path w="841375" h="314325">
                  <a:moveTo>
                    <a:pt x="469727" y="240778"/>
                  </a:moveTo>
                  <a:lnTo>
                    <a:pt x="432416" y="240778"/>
                  </a:lnTo>
                  <a:lnTo>
                    <a:pt x="439703" y="277206"/>
                  </a:lnTo>
                  <a:lnTo>
                    <a:pt x="477011" y="277206"/>
                  </a:lnTo>
                  <a:lnTo>
                    <a:pt x="469727" y="240778"/>
                  </a:lnTo>
                  <a:close/>
                </a:path>
                <a:path w="841375" h="314325">
                  <a:moveTo>
                    <a:pt x="766808" y="93966"/>
                  </a:moveTo>
                  <a:lnTo>
                    <a:pt x="622378" y="93966"/>
                  </a:lnTo>
                  <a:lnTo>
                    <a:pt x="726375" y="115735"/>
                  </a:lnTo>
                  <a:lnTo>
                    <a:pt x="760109" y="132863"/>
                  </a:lnTo>
                  <a:lnTo>
                    <a:pt x="784481" y="159519"/>
                  </a:lnTo>
                  <a:lnTo>
                    <a:pt x="799268" y="191522"/>
                  </a:lnTo>
                  <a:lnTo>
                    <a:pt x="804246" y="224684"/>
                  </a:lnTo>
                  <a:lnTo>
                    <a:pt x="804247" y="259081"/>
                  </a:lnTo>
                  <a:lnTo>
                    <a:pt x="802381" y="266057"/>
                  </a:lnTo>
                  <a:lnTo>
                    <a:pt x="797327" y="271827"/>
                  </a:lnTo>
                  <a:lnTo>
                    <a:pt x="789904" y="275755"/>
                  </a:lnTo>
                  <a:lnTo>
                    <a:pt x="780929" y="277206"/>
                  </a:lnTo>
                  <a:lnTo>
                    <a:pt x="836807" y="277206"/>
                  </a:lnTo>
                  <a:lnTo>
                    <a:pt x="840822" y="259081"/>
                  </a:lnTo>
                  <a:lnTo>
                    <a:pt x="840822" y="224684"/>
                  </a:lnTo>
                  <a:lnTo>
                    <a:pt x="833775" y="179026"/>
                  </a:lnTo>
                  <a:lnTo>
                    <a:pt x="813535" y="137074"/>
                  </a:lnTo>
                  <a:lnTo>
                    <a:pt x="779247" y="101433"/>
                  </a:lnTo>
                  <a:lnTo>
                    <a:pt x="766808" y="93966"/>
                  </a:lnTo>
                  <a:close/>
                </a:path>
                <a:path w="841375" h="314325">
                  <a:moveTo>
                    <a:pt x="263691" y="93966"/>
                  </a:moveTo>
                  <a:lnTo>
                    <a:pt x="218464" y="93966"/>
                  </a:lnTo>
                  <a:lnTo>
                    <a:pt x="325571" y="241259"/>
                  </a:lnTo>
                  <a:lnTo>
                    <a:pt x="330461" y="243992"/>
                  </a:lnTo>
                  <a:lnTo>
                    <a:pt x="335780" y="244411"/>
                  </a:lnTo>
                  <a:lnTo>
                    <a:pt x="342052" y="244464"/>
                  </a:lnTo>
                  <a:lnTo>
                    <a:pt x="346701" y="242547"/>
                  </a:lnTo>
                  <a:lnTo>
                    <a:pt x="371475" y="217773"/>
                  </a:lnTo>
                  <a:lnTo>
                    <a:pt x="532332" y="217773"/>
                  </a:lnTo>
                  <a:lnTo>
                    <a:pt x="542210" y="204193"/>
                  </a:lnTo>
                  <a:lnTo>
                    <a:pt x="405788" y="204193"/>
                  </a:lnTo>
                  <a:lnTo>
                    <a:pt x="402123" y="200193"/>
                  </a:lnTo>
                  <a:lnTo>
                    <a:pt x="402123" y="198099"/>
                  </a:lnTo>
                  <a:lnTo>
                    <a:pt x="339424" y="198099"/>
                  </a:lnTo>
                  <a:lnTo>
                    <a:pt x="263691" y="93966"/>
                  </a:lnTo>
                  <a:close/>
                </a:path>
                <a:path w="841375" h="314325">
                  <a:moveTo>
                    <a:pt x="532325" y="217784"/>
                  </a:moveTo>
                  <a:lnTo>
                    <a:pt x="469346" y="217784"/>
                  </a:lnTo>
                  <a:lnTo>
                    <a:pt x="494121" y="242558"/>
                  </a:lnTo>
                  <a:lnTo>
                    <a:pt x="498780" y="244464"/>
                  </a:lnTo>
                  <a:lnTo>
                    <a:pt x="505042" y="244411"/>
                  </a:lnTo>
                  <a:lnTo>
                    <a:pt x="510390" y="243992"/>
                  </a:lnTo>
                  <a:lnTo>
                    <a:pt x="515251" y="241259"/>
                  </a:lnTo>
                  <a:lnTo>
                    <a:pt x="532325" y="217784"/>
                  </a:lnTo>
                  <a:close/>
                </a:path>
                <a:path w="841375" h="314325">
                  <a:moveTo>
                    <a:pt x="472153" y="168843"/>
                  </a:moveTo>
                  <a:lnTo>
                    <a:pt x="420416" y="168843"/>
                  </a:lnTo>
                  <a:lnTo>
                    <a:pt x="438709" y="187135"/>
                  </a:lnTo>
                  <a:lnTo>
                    <a:pt x="438709" y="200193"/>
                  </a:lnTo>
                  <a:lnTo>
                    <a:pt x="435033" y="204193"/>
                  </a:lnTo>
                  <a:lnTo>
                    <a:pt x="542210" y="204193"/>
                  </a:lnTo>
                  <a:lnTo>
                    <a:pt x="546642" y="198099"/>
                  </a:lnTo>
                  <a:lnTo>
                    <a:pt x="501408" y="198099"/>
                  </a:lnTo>
                  <a:lnTo>
                    <a:pt x="472153" y="168843"/>
                  </a:lnTo>
                  <a:close/>
                </a:path>
                <a:path w="841375" h="314325">
                  <a:moveTo>
                    <a:pt x="327335" y="38700"/>
                  </a:moveTo>
                  <a:lnTo>
                    <a:pt x="271248" y="38700"/>
                  </a:lnTo>
                  <a:lnTo>
                    <a:pt x="393537" y="143975"/>
                  </a:lnTo>
                  <a:lnTo>
                    <a:pt x="339424" y="198099"/>
                  </a:lnTo>
                  <a:lnTo>
                    <a:pt x="402123" y="198099"/>
                  </a:lnTo>
                  <a:lnTo>
                    <a:pt x="402123" y="187135"/>
                  </a:lnTo>
                  <a:lnTo>
                    <a:pt x="420416" y="168843"/>
                  </a:lnTo>
                  <a:lnTo>
                    <a:pt x="472153" y="168843"/>
                  </a:lnTo>
                  <a:lnTo>
                    <a:pt x="447284" y="143975"/>
                  </a:lnTo>
                  <a:lnTo>
                    <a:pt x="476505" y="118823"/>
                  </a:lnTo>
                  <a:lnTo>
                    <a:pt x="420416" y="118823"/>
                  </a:lnTo>
                  <a:lnTo>
                    <a:pt x="327335" y="38700"/>
                  </a:lnTo>
                  <a:close/>
                </a:path>
                <a:path w="841375" h="314325">
                  <a:moveTo>
                    <a:pt x="613407" y="38700"/>
                  </a:moveTo>
                  <a:lnTo>
                    <a:pt x="569595" y="38700"/>
                  </a:lnTo>
                  <a:lnTo>
                    <a:pt x="592296" y="73128"/>
                  </a:lnTo>
                  <a:lnTo>
                    <a:pt x="501408" y="198099"/>
                  </a:lnTo>
                  <a:lnTo>
                    <a:pt x="546642" y="198099"/>
                  </a:lnTo>
                  <a:lnTo>
                    <a:pt x="622378" y="93966"/>
                  </a:lnTo>
                  <a:lnTo>
                    <a:pt x="766808" y="93966"/>
                  </a:lnTo>
                  <a:lnTo>
                    <a:pt x="758487" y="88970"/>
                  </a:lnTo>
                  <a:lnTo>
                    <a:pt x="735684" y="80343"/>
                  </a:lnTo>
                  <a:lnTo>
                    <a:pt x="734888" y="80123"/>
                  </a:lnTo>
                  <a:lnTo>
                    <a:pt x="625656" y="57286"/>
                  </a:lnTo>
                  <a:lnTo>
                    <a:pt x="613407" y="38700"/>
                  </a:lnTo>
                  <a:close/>
                </a:path>
                <a:path w="841375" h="314325">
                  <a:moveTo>
                    <a:pt x="567914" y="0"/>
                  </a:moveTo>
                  <a:lnTo>
                    <a:pt x="561570" y="1167"/>
                  </a:lnTo>
                  <a:lnTo>
                    <a:pt x="555581" y="3568"/>
                  </a:lnTo>
                  <a:lnTo>
                    <a:pt x="550161" y="7141"/>
                  </a:lnTo>
                  <a:lnTo>
                    <a:pt x="549930" y="7340"/>
                  </a:lnTo>
                  <a:lnTo>
                    <a:pt x="420416" y="118823"/>
                  </a:lnTo>
                  <a:lnTo>
                    <a:pt x="476505" y="118823"/>
                  </a:lnTo>
                  <a:lnTo>
                    <a:pt x="569595" y="38700"/>
                  </a:lnTo>
                  <a:lnTo>
                    <a:pt x="613407" y="38700"/>
                  </a:lnTo>
                  <a:lnTo>
                    <a:pt x="596693" y="13340"/>
                  </a:lnTo>
                  <a:lnTo>
                    <a:pt x="591029" y="5769"/>
                  </a:lnTo>
                  <a:lnTo>
                    <a:pt x="583050" y="1162"/>
                  </a:lnTo>
                  <a:lnTo>
                    <a:pt x="574401" y="125"/>
                  </a:lnTo>
                  <a:lnTo>
                    <a:pt x="56791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30429" y="6507497"/>
              <a:ext cx="659130" cy="658495"/>
            </a:xfrm>
            <a:custGeom>
              <a:avLst/>
              <a:gdLst/>
              <a:ahLst/>
              <a:cxnLst/>
              <a:rect l="l" t="t" r="r" b="b"/>
              <a:pathLst>
                <a:path w="659130" h="658495">
                  <a:moveTo>
                    <a:pt x="329246" y="0"/>
                  </a:moveTo>
                  <a:lnTo>
                    <a:pt x="280659" y="3576"/>
                  </a:lnTo>
                  <a:lnTo>
                    <a:pt x="234262" y="13963"/>
                  </a:lnTo>
                  <a:lnTo>
                    <a:pt x="190571" y="30648"/>
                  </a:lnTo>
                  <a:lnTo>
                    <a:pt x="150098" y="53117"/>
                  </a:lnTo>
                  <a:lnTo>
                    <a:pt x="113355" y="80857"/>
                  </a:lnTo>
                  <a:lnTo>
                    <a:pt x="80857" y="113355"/>
                  </a:lnTo>
                  <a:lnTo>
                    <a:pt x="53117" y="150098"/>
                  </a:lnTo>
                  <a:lnTo>
                    <a:pt x="30648" y="190571"/>
                  </a:lnTo>
                  <a:lnTo>
                    <a:pt x="13963" y="234262"/>
                  </a:lnTo>
                  <a:lnTo>
                    <a:pt x="3576" y="280659"/>
                  </a:lnTo>
                  <a:lnTo>
                    <a:pt x="0" y="329246"/>
                  </a:lnTo>
                  <a:lnTo>
                    <a:pt x="3576" y="377838"/>
                  </a:lnTo>
                  <a:lnTo>
                    <a:pt x="13963" y="424237"/>
                  </a:lnTo>
                  <a:lnTo>
                    <a:pt x="30648" y="467930"/>
                  </a:lnTo>
                  <a:lnTo>
                    <a:pt x="53117" y="508404"/>
                  </a:lnTo>
                  <a:lnTo>
                    <a:pt x="80857" y="545145"/>
                  </a:lnTo>
                  <a:lnTo>
                    <a:pt x="113355" y="577642"/>
                  </a:lnTo>
                  <a:lnTo>
                    <a:pt x="150098" y="605380"/>
                  </a:lnTo>
                  <a:lnTo>
                    <a:pt x="190571" y="627847"/>
                  </a:lnTo>
                  <a:lnTo>
                    <a:pt x="234262" y="644530"/>
                  </a:lnTo>
                  <a:lnTo>
                    <a:pt x="280659" y="654917"/>
                  </a:lnTo>
                  <a:lnTo>
                    <a:pt x="329246" y="658493"/>
                  </a:lnTo>
                  <a:lnTo>
                    <a:pt x="377836" y="654917"/>
                  </a:lnTo>
                  <a:lnTo>
                    <a:pt x="424235" y="644530"/>
                  </a:lnTo>
                  <a:lnTo>
                    <a:pt x="467929" y="627847"/>
                  </a:lnTo>
                  <a:lnTo>
                    <a:pt x="478593" y="621928"/>
                  </a:lnTo>
                  <a:lnTo>
                    <a:pt x="329246" y="621928"/>
                  </a:lnTo>
                  <a:lnTo>
                    <a:pt x="281839" y="618091"/>
                  </a:lnTo>
                  <a:lnTo>
                    <a:pt x="236844" y="606982"/>
                  </a:lnTo>
                  <a:lnTo>
                    <a:pt x="194868" y="589211"/>
                  </a:lnTo>
                  <a:lnTo>
                    <a:pt x="156519" y="565384"/>
                  </a:lnTo>
                  <a:lnTo>
                    <a:pt x="122403" y="536108"/>
                  </a:lnTo>
                  <a:lnTo>
                    <a:pt x="93128" y="501990"/>
                  </a:lnTo>
                  <a:lnTo>
                    <a:pt x="69301" y="463637"/>
                  </a:lnTo>
                  <a:lnTo>
                    <a:pt x="51530" y="421658"/>
                  </a:lnTo>
                  <a:lnTo>
                    <a:pt x="40422" y="376658"/>
                  </a:lnTo>
                  <a:lnTo>
                    <a:pt x="36585" y="329246"/>
                  </a:lnTo>
                  <a:lnTo>
                    <a:pt x="40422" y="281839"/>
                  </a:lnTo>
                  <a:lnTo>
                    <a:pt x="51530" y="236844"/>
                  </a:lnTo>
                  <a:lnTo>
                    <a:pt x="69301" y="194868"/>
                  </a:lnTo>
                  <a:lnTo>
                    <a:pt x="93128" y="156519"/>
                  </a:lnTo>
                  <a:lnTo>
                    <a:pt x="122403" y="122403"/>
                  </a:lnTo>
                  <a:lnTo>
                    <a:pt x="156519" y="93128"/>
                  </a:lnTo>
                  <a:lnTo>
                    <a:pt x="194868" y="69301"/>
                  </a:lnTo>
                  <a:lnTo>
                    <a:pt x="236844" y="51530"/>
                  </a:lnTo>
                  <a:lnTo>
                    <a:pt x="281839" y="40422"/>
                  </a:lnTo>
                  <a:lnTo>
                    <a:pt x="329246" y="36585"/>
                  </a:lnTo>
                  <a:lnTo>
                    <a:pt x="478624" y="36585"/>
                  </a:lnTo>
                  <a:lnTo>
                    <a:pt x="467929" y="30648"/>
                  </a:lnTo>
                  <a:lnTo>
                    <a:pt x="424235" y="13963"/>
                  </a:lnTo>
                  <a:lnTo>
                    <a:pt x="377836" y="3576"/>
                  </a:lnTo>
                  <a:lnTo>
                    <a:pt x="329246" y="0"/>
                  </a:lnTo>
                  <a:close/>
                </a:path>
                <a:path w="659130" h="658495">
                  <a:moveTo>
                    <a:pt x="478624" y="36585"/>
                  </a:moveTo>
                  <a:lnTo>
                    <a:pt x="329246" y="36585"/>
                  </a:lnTo>
                  <a:lnTo>
                    <a:pt x="376658" y="40422"/>
                  </a:lnTo>
                  <a:lnTo>
                    <a:pt x="421658" y="51530"/>
                  </a:lnTo>
                  <a:lnTo>
                    <a:pt x="463637" y="69301"/>
                  </a:lnTo>
                  <a:lnTo>
                    <a:pt x="501990" y="93128"/>
                  </a:lnTo>
                  <a:lnTo>
                    <a:pt x="536108" y="122403"/>
                  </a:lnTo>
                  <a:lnTo>
                    <a:pt x="565384" y="156519"/>
                  </a:lnTo>
                  <a:lnTo>
                    <a:pt x="589211" y="194868"/>
                  </a:lnTo>
                  <a:lnTo>
                    <a:pt x="606982" y="236844"/>
                  </a:lnTo>
                  <a:lnTo>
                    <a:pt x="618091" y="281839"/>
                  </a:lnTo>
                  <a:lnTo>
                    <a:pt x="621928" y="329246"/>
                  </a:lnTo>
                  <a:lnTo>
                    <a:pt x="618091" y="376658"/>
                  </a:lnTo>
                  <a:lnTo>
                    <a:pt x="606982" y="421658"/>
                  </a:lnTo>
                  <a:lnTo>
                    <a:pt x="589211" y="463637"/>
                  </a:lnTo>
                  <a:lnTo>
                    <a:pt x="565384" y="501990"/>
                  </a:lnTo>
                  <a:lnTo>
                    <a:pt x="536108" y="536108"/>
                  </a:lnTo>
                  <a:lnTo>
                    <a:pt x="501990" y="565384"/>
                  </a:lnTo>
                  <a:lnTo>
                    <a:pt x="463637" y="589211"/>
                  </a:lnTo>
                  <a:lnTo>
                    <a:pt x="421658" y="606982"/>
                  </a:lnTo>
                  <a:lnTo>
                    <a:pt x="376658" y="618091"/>
                  </a:lnTo>
                  <a:lnTo>
                    <a:pt x="329246" y="621928"/>
                  </a:lnTo>
                  <a:lnTo>
                    <a:pt x="478593" y="621928"/>
                  </a:lnTo>
                  <a:lnTo>
                    <a:pt x="545150" y="577642"/>
                  </a:lnTo>
                  <a:lnTo>
                    <a:pt x="577650" y="545145"/>
                  </a:lnTo>
                  <a:lnTo>
                    <a:pt x="605392" y="508404"/>
                  </a:lnTo>
                  <a:lnTo>
                    <a:pt x="627863" y="467930"/>
                  </a:lnTo>
                  <a:lnTo>
                    <a:pt x="644549" y="424237"/>
                  </a:lnTo>
                  <a:lnTo>
                    <a:pt x="654937" y="377838"/>
                  </a:lnTo>
                  <a:lnTo>
                    <a:pt x="658513" y="329246"/>
                  </a:lnTo>
                  <a:lnTo>
                    <a:pt x="654937" y="280659"/>
                  </a:lnTo>
                  <a:lnTo>
                    <a:pt x="644549" y="234262"/>
                  </a:lnTo>
                  <a:lnTo>
                    <a:pt x="627863" y="190571"/>
                  </a:lnTo>
                  <a:lnTo>
                    <a:pt x="605392" y="150098"/>
                  </a:lnTo>
                  <a:lnTo>
                    <a:pt x="577650" y="113355"/>
                  </a:lnTo>
                  <a:lnTo>
                    <a:pt x="545150" y="80857"/>
                  </a:lnTo>
                  <a:lnTo>
                    <a:pt x="508405" y="53117"/>
                  </a:lnTo>
                  <a:lnTo>
                    <a:pt x="478624" y="3658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0185" y="6672114"/>
              <a:ext cx="421005" cy="311150"/>
            </a:xfrm>
            <a:custGeom>
              <a:avLst/>
              <a:gdLst/>
              <a:ahLst/>
              <a:cxnLst/>
              <a:rect l="l" t="t" r="r" b="b"/>
              <a:pathLst>
                <a:path w="421005" h="311150">
                  <a:moveTo>
                    <a:pt x="164623" y="128043"/>
                  </a:moveTo>
                  <a:lnTo>
                    <a:pt x="5355" y="279740"/>
                  </a:lnTo>
                  <a:lnTo>
                    <a:pt x="0" y="292675"/>
                  </a:lnTo>
                  <a:lnTo>
                    <a:pt x="1338" y="299558"/>
                  </a:lnTo>
                  <a:lnTo>
                    <a:pt x="5355" y="305603"/>
                  </a:lnTo>
                  <a:lnTo>
                    <a:pt x="8936" y="309173"/>
                  </a:lnTo>
                  <a:lnTo>
                    <a:pt x="13606" y="310964"/>
                  </a:lnTo>
                  <a:lnTo>
                    <a:pt x="22978" y="310964"/>
                  </a:lnTo>
                  <a:lnTo>
                    <a:pt x="27648" y="309173"/>
                  </a:lnTo>
                  <a:lnTo>
                    <a:pt x="164618" y="172214"/>
                  </a:lnTo>
                  <a:lnTo>
                    <a:pt x="216365" y="172214"/>
                  </a:lnTo>
                  <a:lnTo>
                    <a:pt x="177560" y="133399"/>
                  </a:lnTo>
                  <a:lnTo>
                    <a:pt x="171505" y="129382"/>
                  </a:lnTo>
                  <a:lnTo>
                    <a:pt x="164623" y="128043"/>
                  </a:lnTo>
                  <a:close/>
                </a:path>
                <a:path w="421005" h="311150">
                  <a:moveTo>
                    <a:pt x="216365" y="172214"/>
                  </a:moveTo>
                  <a:lnTo>
                    <a:pt x="164618" y="172214"/>
                  </a:lnTo>
                  <a:lnTo>
                    <a:pt x="209244" y="216831"/>
                  </a:lnTo>
                  <a:lnTo>
                    <a:pt x="212543" y="218495"/>
                  </a:lnTo>
                  <a:lnTo>
                    <a:pt x="217160" y="219396"/>
                  </a:lnTo>
                  <a:lnTo>
                    <a:pt x="218333" y="219511"/>
                  </a:lnTo>
                  <a:lnTo>
                    <a:pt x="220668" y="219511"/>
                  </a:lnTo>
                  <a:lnTo>
                    <a:pt x="221841" y="219396"/>
                  </a:lnTo>
                  <a:lnTo>
                    <a:pt x="226448" y="218495"/>
                  </a:lnTo>
                  <a:lnTo>
                    <a:pt x="229746" y="216831"/>
                  </a:lnTo>
                  <a:lnTo>
                    <a:pt x="271235" y="175345"/>
                  </a:lnTo>
                  <a:lnTo>
                    <a:pt x="219495" y="175345"/>
                  </a:lnTo>
                  <a:lnTo>
                    <a:pt x="216365" y="172214"/>
                  </a:lnTo>
                  <a:close/>
                </a:path>
                <a:path w="421005" h="311150">
                  <a:moveTo>
                    <a:pt x="292666" y="0"/>
                  </a:moveTo>
                  <a:lnTo>
                    <a:pt x="285547" y="1437"/>
                  </a:lnTo>
                  <a:lnTo>
                    <a:pt x="279736" y="5358"/>
                  </a:lnTo>
                  <a:lnTo>
                    <a:pt x="275819" y="11176"/>
                  </a:lnTo>
                  <a:lnTo>
                    <a:pt x="274384" y="18303"/>
                  </a:lnTo>
                  <a:lnTo>
                    <a:pt x="275819" y="25422"/>
                  </a:lnTo>
                  <a:lnTo>
                    <a:pt x="279736" y="31233"/>
                  </a:lnTo>
                  <a:lnTo>
                    <a:pt x="285547" y="35149"/>
                  </a:lnTo>
                  <a:lnTo>
                    <a:pt x="292666" y="36585"/>
                  </a:lnTo>
                  <a:lnTo>
                    <a:pt x="358256" y="36585"/>
                  </a:lnTo>
                  <a:lnTo>
                    <a:pt x="219495" y="175345"/>
                  </a:lnTo>
                  <a:lnTo>
                    <a:pt x="271235" y="175345"/>
                  </a:lnTo>
                  <a:lnTo>
                    <a:pt x="384129" y="62458"/>
                  </a:lnTo>
                  <a:lnTo>
                    <a:pt x="420659" y="62458"/>
                  </a:lnTo>
                  <a:lnTo>
                    <a:pt x="420620" y="16491"/>
                  </a:lnTo>
                  <a:lnTo>
                    <a:pt x="413113" y="3486"/>
                  </a:lnTo>
                  <a:lnTo>
                    <a:pt x="412851" y="3266"/>
                  </a:lnTo>
                  <a:lnTo>
                    <a:pt x="412317" y="2910"/>
                  </a:lnTo>
                  <a:lnTo>
                    <a:pt x="411793" y="2617"/>
                  </a:lnTo>
                  <a:lnTo>
                    <a:pt x="411291" y="2303"/>
                  </a:lnTo>
                  <a:lnTo>
                    <a:pt x="410767" y="2020"/>
                  </a:lnTo>
                  <a:lnTo>
                    <a:pt x="409940" y="1643"/>
                  </a:lnTo>
                  <a:lnTo>
                    <a:pt x="409678" y="1507"/>
                  </a:lnTo>
                  <a:lnTo>
                    <a:pt x="409144" y="1287"/>
                  </a:lnTo>
                  <a:lnTo>
                    <a:pt x="408296" y="994"/>
                  </a:lnTo>
                  <a:lnTo>
                    <a:pt x="408013" y="879"/>
                  </a:lnTo>
                  <a:lnTo>
                    <a:pt x="407448" y="701"/>
                  </a:lnTo>
                  <a:lnTo>
                    <a:pt x="406882" y="575"/>
                  </a:lnTo>
                  <a:lnTo>
                    <a:pt x="406296" y="418"/>
                  </a:lnTo>
                  <a:lnTo>
                    <a:pt x="405657" y="293"/>
                  </a:lnTo>
                  <a:lnTo>
                    <a:pt x="403615" y="31"/>
                  </a:lnTo>
                  <a:lnTo>
                    <a:pt x="292666" y="0"/>
                  </a:lnTo>
                  <a:close/>
                </a:path>
                <a:path w="421005" h="311150">
                  <a:moveTo>
                    <a:pt x="420659" y="62458"/>
                  </a:moveTo>
                  <a:lnTo>
                    <a:pt x="384129" y="62458"/>
                  </a:lnTo>
                  <a:lnTo>
                    <a:pt x="384130" y="128043"/>
                  </a:lnTo>
                  <a:lnTo>
                    <a:pt x="385566" y="135160"/>
                  </a:lnTo>
                  <a:lnTo>
                    <a:pt x="389485" y="140978"/>
                  </a:lnTo>
                  <a:lnTo>
                    <a:pt x="395296" y="144902"/>
                  </a:lnTo>
                  <a:lnTo>
                    <a:pt x="402411" y="146341"/>
                  </a:lnTo>
                  <a:lnTo>
                    <a:pt x="409534" y="144902"/>
                  </a:lnTo>
                  <a:lnTo>
                    <a:pt x="415352" y="140978"/>
                  </a:lnTo>
                  <a:lnTo>
                    <a:pt x="419276" y="135160"/>
                  </a:lnTo>
                  <a:lnTo>
                    <a:pt x="420713" y="128043"/>
                  </a:lnTo>
                  <a:lnTo>
                    <a:pt x="420659" y="6245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177643" y="1196868"/>
            <a:ext cx="1427579" cy="1427579"/>
            <a:chOff x="10396091" y="2603339"/>
            <a:chExt cx="2050414" cy="2050414"/>
          </a:xfrm>
        </p:grpSpPr>
        <p:sp>
          <p:nvSpPr>
            <p:cNvPr id="45" name="object 29"/>
            <p:cNvSpPr/>
            <p:nvPr/>
          </p:nvSpPr>
          <p:spPr>
            <a:xfrm>
              <a:off x="10396091" y="2603339"/>
              <a:ext cx="2050414" cy="2050414"/>
            </a:xfrm>
            <a:custGeom>
              <a:avLst/>
              <a:gdLst/>
              <a:ahLst/>
              <a:cxnLst/>
              <a:rect l="l" t="t" r="r" b="b"/>
              <a:pathLst>
                <a:path w="2050415" h="2050414">
                  <a:moveTo>
                    <a:pt x="1942579" y="2049885"/>
                  </a:moveTo>
                  <a:lnTo>
                    <a:pt x="107284" y="2049885"/>
                  </a:lnTo>
                  <a:lnTo>
                    <a:pt x="65523" y="2041453"/>
                  </a:lnTo>
                  <a:lnTo>
                    <a:pt x="31421" y="2018458"/>
                  </a:lnTo>
                  <a:lnTo>
                    <a:pt x="8430" y="1984353"/>
                  </a:lnTo>
                  <a:lnTo>
                    <a:pt x="0" y="1942590"/>
                  </a:lnTo>
                  <a:lnTo>
                    <a:pt x="0" y="107305"/>
                  </a:lnTo>
                  <a:lnTo>
                    <a:pt x="8430" y="65536"/>
                  </a:lnTo>
                  <a:lnTo>
                    <a:pt x="31421" y="31428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1942579" y="0"/>
                  </a:lnTo>
                  <a:lnTo>
                    <a:pt x="1984342" y="8432"/>
                  </a:lnTo>
                  <a:lnTo>
                    <a:pt x="2018447" y="31428"/>
                  </a:lnTo>
                  <a:lnTo>
                    <a:pt x="2041442" y="65536"/>
                  </a:lnTo>
                  <a:lnTo>
                    <a:pt x="2049874" y="107305"/>
                  </a:lnTo>
                  <a:lnTo>
                    <a:pt x="2049874" y="1942590"/>
                  </a:lnTo>
                  <a:lnTo>
                    <a:pt x="2041442" y="1984353"/>
                  </a:lnTo>
                  <a:lnTo>
                    <a:pt x="2018447" y="2018458"/>
                  </a:lnTo>
                  <a:lnTo>
                    <a:pt x="1984342" y="2041453"/>
                  </a:lnTo>
                  <a:lnTo>
                    <a:pt x="1942579" y="204988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1389383" y="3449798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29" h="290829">
                  <a:moveTo>
                    <a:pt x="273650" y="0"/>
                  </a:moveTo>
                  <a:lnTo>
                    <a:pt x="26428" y="173413"/>
                  </a:lnTo>
                  <a:lnTo>
                    <a:pt x="2602" y="206974"/>
                  </a:lnTo>
                  <a:lnTo>
                    <a:pt x="0" y="220773"/>
                  </a:lnTo>
                  <a:lnTo>
                    <a:pt x="412" y="234800"/>
                  </a:lnTo>
                  <a:lnTo>
                    <a:pt x="18795" y="271578"/>
                  </a:lnTo>
                  <a:lnTo>
                    <a:pt x="64458" y="290478"/>
                  </a:lnTo>
                  <a:lnTo>
                    <a:pt x="67840" y="290478"/>
                  </a:lnTo>
                  <a:lnTo>
                    <a:pt x="107436" y="274241"/>
                  </a:lnTo>
                  <a:lnTo>
                    <a:pt x="58438" y="254646"/>
                  </a:lnTo>
                  <a:lnTo>
                    <a:pt x="50354" y="251798"/>
                  </a:lnTo>
                  <a:lnTo>
                    <a:pt x="38574" y="240018"/>
                  </a:lnTo>
                  <a:lnTo>
                    <a:pt x="35548" y="231851"/>
                  </a:lnTo>
                  <a:lnTo>
                    <a:pt x="36166" y="223610"/>
                  </a:lnTo>
                  <a:lnTo>
                    <a:pt x="191187" y="99101"/>
                  </a:lnTo>
                  <a:lnTo>
                    <a:pt x="236025" y="99101"/>
                  </a:lnTo>
                  <a:lnTo>
                    <a:pt x="286975" y="28674"/>
                  </a:lnTo>
                  <a:lnTo>
                    <a:pt x="289744" y="22875"/>
                  </a:lnTo>
                  <a:lnTo>
                    <a:pt x="290331" y="16638"/>
                  </a:lnTo>
                  <a:lnTo>
                    <a:pt x="288751" y="10566"/>
                  </a:lnTo>
                  <a:lnTo>
                    <a:pt x="285017" y="5261"/>
                  </a:lnTo>
                  <a:lnTo>
                    <a:pt x="279719" y="1582"/>
                  </a:lnTo>
                  <a:lnTo>
                    <a:pt x="273650" y="0"/>
                  </a:lnTo>
                  <a:close/>
                </a:path>
                <a:path w="290829" h="290829">
                  <a:moveTo>
                    <a:pt x="236025" y="99101"/>
                  </a:moveTo>
                  <a:lnTo>
                    <a:pt x="191187" y="99101"/>
                  </a:lnTo>
                  <a:lnTo>
                    <a:pt x="87526" y="242500"/>
                  </a:lnTo>
                  <a:lnTo>
                    <a:pt x="82552" y="249243"/>
                  </a:lnTo>
                  <a:lnTo>
                    <a:pt x="75013" y="253421"/>
                  </a:lnTo>
                  <a:lnTo>
                    <a:pt x="66678" y="254123"/>
                  </a:lnTo>
                  <a:lnTo>
                    <a:pt x="58438" y="254646"/>
                  </a:lnTo>
                  <a:lnTo>
                    <a:pt x="123496" y="254646"/>
                  </a:lnTo>
                  <a:lnTo>
                    <a:pt x="236025" y="9910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11316572" y="3050130"/>
              <a:ext cx="625475" cy="1090295"/>
            </a:xfrm>
            <a:custGeom>
              <a:avLst/>
              <a:gdLst/>
              <a:ahLst/>
              <a:cxnLst/>
              <a:rect l="l" t="t" r="r" b="b"/>
              <a:pathLst>
                <a:path w="625475" h="1090295">
                  <a:moveTo>
                    <a:pt x="15051" y="1041576"/>
                  </a:moveTo>
                  <a:lnTo>
                    <a:pt x="8553" y="1044092"/>
                  </a:lnTo>
                  <a:lnTo>
                    <a:pt x="3451" y="1048868"/>
                  </a:lnTo>
                  <a:lnTo>
                    <a:pt x="439" y="1055433"/>
                  </a:lnTo>
                  <a:lnTo>
                    <a:pt x="261" y="1062641"/>
                  </a:lnTo>
                  <a:lnTo>
                    <a:pt x="2776" y="1069137"/>
                  </a:lnTo>
                  <a:lnTo>
                    <a:pt x="41432" y="1082655"/>
                  </a:lnTo>
                  <a:lnTo>
                    <a:pt x="96561" y="1088971"/>
                  </a:lnTo>
                  <a:lnTo>
                    <a:pt x="124142" y="1089767"/>
                  </a:lnTo>
                  <a:lnTo>
                    <a:pt x="127524" y="1089673"/>
                  </a:lnTo>
                  <a:lnTo>
                    <a:pt x="179195" y="1086593"/>
                  </a:lnTo>
                  <a:lnTo>
                    <a:pt x="229315" y="1078280"/>
                  </a:lnTo>
                  <a:lnTo>
                    <a:pt x="277609" y="1065017"/>
                  </a:lnTo>
                  <a:lnTo>
                    <a:pt x="308657" y="1052962"/>
                  </a:lnTo>
                  <a:lnTo>
                    <a:pt x="108980" y="1052962"/>
                  </a:lnTo>
                  <a:lnTo>
                    <a:pt x="87226" y="1051725"/>
                  </a:lnTo>
                  <a:lnTo>
                    <a:pt x="65486" y="1049469"/>
                  </a:lnTo>
                  <a:lnTo>
                    <a:pt x="43811" y="1046167"/>
                  </a:lnTo>
                  <a:lnTo>
                    <a:pt x="22250" y="1041790"/>
                  </a:lnTo>
                  <a:lnTo>
                    <a:pt x="15051" y="1041576"/>
                  </a:lnTo>
                  <a:close/>
                </a:path>
                <a:path w="625475" h="1090295">
                  <a:moveTo>
                    <a:pt x="127168" y="998953"/>
                  </a:moveTo>
                  <a:lnTo>
                    <a:pt x="120064" y="1000383"/>
                  </a:lnTo>
                  <a:lnTo>
                    <a:pt x="114285" y="1004280"/>
                  </a:lnTo>
                  <a:lnTo>
                    <a:pt x="110401" y="1010059"/>
                  </a:lnTo>
                  <a:lnTo>
                    <a:pt x="108980" y="1017131"/>
                  </a:lnTo>
                  <a:lnTo>
                    <a:pt x="108980" y="1052962"/>
                  </a:lnTo>
                  <a:lnTo>
                    <a:pt x="308657" y="1052962"/>
                  </a:lnTo>
                  <a:lnTo>
                    <a:pt x="308900" y="1052868"/>
                  </a:lnTo>
                  <a:lnTo>
                    <a:pt x="145262" y="1052868"/>
                  </a:lnTo>
                  <a:lnTo>
                    <a:pt x="145262" y="1017131"/>
                  </a:lnTo>
                  <a:lnTo>
                    <a:pt x="143846" y="1010059"/>
                  </a:lnTo>
                  <a:lnTo>
                    <a:pt x="139977" y="1004280"/>
                  </a:lnTo>
                  <a:lnTo>
                    <a:pt x="134227" y="1000383"/>
                  </a:lnTo>
                  <a:lnTo>
                    <a:pt x="127168" y="998953"/>
                  </a:lnTo>
                  <a:close/>
                </a:path>
                <a:path w="625475" h="1090295">
                  <a:moveTo>
                    <a:pt x="330759" y="943062"/>
                  </a:moveTo>
                  <a:lnTo>
                    <a:pt x="323958" y="945395"/>
                  </a:lnTo>
                  <a:lnTo>
                    <a:pt x="318536" y="950138"/>
                  </a:lnTo>
                  <a:lnTo>
                    <a:pt x="315470" y="956405"/>
                  </a:lnTo>
                  <a:lnTo>
                    <a:pt x="314986" y="963371"/>
                  </a:lnTo>
                  <a:lnTo>
                    <a:pt x="317309" y="970211"/>
                  </a:lnTo>
                  <a:lnTo>
                    <a:pt x="335225" y="1001173"/>
                  </a:lnTo>
                  <a:lnTo>
                    <a:pt x="290991" y="1021563"/>
                  </a:lnTo>
                  <a:lnTo>
                    <a:pt x="244402" y="1037167"/>
                  </a:lnTo>
                  <a:lnTo>
                    <a:pt x="195734" y="1047697"/>
                  </a:lnTo>
                  <a:lnTo>
                    <a:pt x="145262" y="1052868"/>
                  </a:lnTo>
                  <a:lnTo>
                    <a:pt x="308900" y="1052868"/>
                  </a:lnTo>
                  <a:lnTo>
                    <a:pt x="323796" y="1047084"/>
                  </a:lnTo>
                  <a:lnTo>
                    <a:pt x="367601" y="1024764"/>
                  </a:lnTo>
                  <a:lnTo>
                    <a:pt x="368208" y="1024492"/>
                  </a:lnTo>
                  <a:lnTo>
                    <a:pt x="368753" y="1024408"/>
                  </a:lnTo>
                  <a:lnTo>
                    <a:pt x="369276" y="1024031"/>
                  </a:lnTo>
                  <a:lnTo>
                    <a:pt x="369726" y="1023885"/>
                  </a:lnTo>
                  <a:lnTo>
                    <a:pt x="369915" y="1023518"/>
                  </a:lnTo>
                  <a:lnTo>
                    <a:pt x="370250" y="1023246"/>
                  </a:lnTo>
                  <a:lnTo>
                    <a:pt x="412765" y="995440"/>
                  </a:lnTo>
                  <a:lnTo>
                    <a:pt x="428083" y="982996"/>
                  </a:lnTo>
                  <a:lnTo>
                    <a:pt x="366617" y="982996"/>
                  </a:lnTo>
                  <a:lnTo>
                    <a:pt x="348795" y="952044"/>
                  </a:lnTo>
                  <a:lnTo>
                    <a:pt x="343991" y="946590"/>
                  </a:lnTo>
                  <a:lnTo>
                    <a:pt x="337708" y="943528"/>
                  </a:lnTo>
                  <a:lnTo>
                    <a:pt x="330759" y="943062"/>
                  </a:lnTo>
                  <a:close/>
                </a:path>
                <a:path w="625475" h="1090295">
                  <a:moveTo>
                    <a:pt x="488178" y="790167"/>
                  </a:moveTo>
                  <a:lnTo>
                    <a:pt x="481211" y="790630"/>
                  </a:lnTo>
                  <a:lnTo>
                    <a:pt x="474946" y="793684"/>
                  </a:lnTo>
                  <a:lnTo>
                    <a:pt x="470195" y="799137"/>
                  </a:lnTo>
                  <a:lnTo>
                    <a:pt x="467885" y="805973"/>
                  </a:lnTo>
                  <a:lnTo>
                    <a:pt x="468375" y="812918"/>
                  </a:lnTo>
                  <a:lnTo>
                    <a:pt x="471437" y="819182"/>
                  </a:lnTo>
                  <a:lnTo>
                    <a:pt x="476844" y="823974"/>
                  </a:lnTo>
                  <a:lnTo>
                    <a:pt x="507816" y="841796"/>
                  </a:lnTo>
                  <a:lnTo>
                    <a:pt x="478517" y="882768"/>
                  </a:lnTo>
                  <a:lnTo>
                    <a:pt x="444995" y="920178"/>
                  </a:lnTo>
                  <a:lnTo>
                    <a:pt x="407584" y="953698"/>
                  </a:lnTo>
                  <a:lnTo>
                    <a:pt x="366617" y="982996"/>
                  </a:lnTo>
                  <a:lnTo>
                    <a:pt x="428083" y="982996"/>
                  </a:lnTo>
                  <a:lnTo>
                    <a:pt x="452074" y="963505"/>
                  </a:lnTo>
                  <a:lnTo>
                    <a:pt x="487873" y="927747"/>
                  </a:lnTo>
                  <a:lnTo>
                    <a:pt x="519857" y="888471"/>
                  </a:lnTo>
                  <a:lnTo>
                    <a:pt x="547721" y="845984"/>
                  </a:lnTo>
                  <a:lnTo>
                    <a:pt x="548067" y="845523"/>
                  </a:lnTo>
                  <a:lnTo>
                    <a:pt x="548517" y="845094"/>
                  </a:lnTo>
                  <a:lnTo>
                    <a:pt x="548768" y="844550"/>
                  </a:lnTo>
                  <a:lnTo>
                    <a:pt x="549040" y="844204"/>
                  </a:lnTo>
                  <a:lnTo>
                    <a:pt x="549040" y="843754"/>
                  </a:lnTo>
                  <a:lnTo>
                    <a:pt x="566083" y="810394"/>
                  </a:lnTo>
                  <a:lnTo>
                    <a:pt x="525994" y="810394"/>
                  </a:lnTo>
                  <a:lnTo>
                    <a:pt x="495032" y="792488"/>
                  </a:lnTo>
                  <a:lnTo>
                    <a:pt x="488178" y="790167"/>
                  </a:lnTo>
                  <a:close/>
                </a:path>
                <a:path w="625475" h="1090295">
                  <a:moveTo>
                    <a:pt x="566080" y="388344"/>
                  </a:moveTo>
                  <a:lnTo>
                    <a:pt x="525994" y="388344"/>
                  </a:lnTo>
                  <a:lnTo>
                    <a:pt x="546603" y="433191"/>
                  </a:lnTo>
                  <a:lnTo>
                    <a:pt x="562329" y="480498"/>
                  </a:lnTo>
                  <a:lnTo>
                    <a:pt x="572835" y="529933"/>
                  </a:lnTo>
                  <a:lnTo>
                    <a:pt x="577783" y="581165"/>
                  </a:lnTo>
                  <a:lnTo>
                    <a:pt x="541868" y="581165"/>
                  </a:lnTo>
                  <a:lnTo>
                    <a:pt x="534794" y="582594"/>
                  </a:lnTo>
                  <a:lnTo>
                    <a:pt x="529012" y="586489"/>
                  </a:lnTo>
                  <a:lnTo>
                    <a:pt x="525111" y="592262"/>
                  </a:lnTo>
                  <a:lnTo>
                    <a:pt x="523680" y="599322"/>
                  </a:lnTo>
                  <a:lnTo>
                    <a:pt x="525111" y="606400"/>
                  </a:lnTo>
                  <a:lnTo>
                    <a:pt x="529012" y="612181"/>
                  </a:lnTo>
                  <a:lnTo>
                    <a:pt x="534794" y="616080"/>
                  </a:lnTo>
                  <a:lnTo>
                    <a:pt x="541868" y="617509"/>
                  </a:lnTo>
                  <a:lnTo>
                    <a:pt x="577783" y="617509"/>
                  </a:lnTo>
                  <a:lnTo>
                    <a:pt x="572835" y="668782"/>
                  </a:lnTo>
                  <a:lnTo>
                    <a:pt x="562329" y="718220"/>
                  </a:lnTo>
                  <a:lnTo>
                    <a:pt x="546603" y="765523"/>
                  </a:lnTo>
                  <a:lnTo>
                    <a:pt x="525994" y="810394"/>
                  </a:lnTo>
                  <a:lnTo>
                    <a:pt x="566083" y="810394"/>
                  </a:lnTo>
                  <a:lnTo>
                    <a:pt x="590126" y="751998"/>
                  </a:lnTo>
                  <a:lnTo>
                    <a:pt x="603471" y="702909"/>
                  </a:lnTo>
                  <a:lnTo>
                    <a:pt x="611690" y="651924"/>
                  </a:lnTo>
                  <a:lnTo>
                    <a:pt x="614494" y="599322"/>
                  </a:lnTo>
                  <a:lnTo>
                    <a:pt x="611690" y="546765"/>
                  </a:lnTo>
                  <a:lnTo>
                    <a:pt x="603471" y="495808"/>
                  </a:lnTo>
                  <a:lnTo>
                    <a:pt x="590126" y="446733"/>
                  </a:lnTo>
                  <a:lnTo>
                    <a:pt x="571946" y="399820"/>
                  </a:lnTo>
                  <a:lnTo>
                    <a:pt x="566080" y="388344"/>
                  </a:lnTo>
                  <a:close/>
                </a:path>
                <a:path w="625475" h="1090295">
                  <a:moveTo>
                    <a:pt x="428880" y="215773"/>
                  </a:moveTo>
                  <a:lnTo>
                    <a:pt x="366522" y="215773"/>
                  </a:lnTo>
                  <a:lnTo>
                    <a:pt x="407508" y="245031"/>
                  </a:lnTo>
                  <a:lnTo>
                    <a:pt x="444940" y="278554"/>
                  </a:lnTo>
                  <a:lnTo>
                    <a:pt x="478464" y="315983"/>
                  </a:lnTo>
                  <a:lnTo>
                    <a:pt x="507722" y="356962"/>
                  </a:lnTo>
                  <a:lnTo>
                    <a:pt x="476770" y="374794"/>
                  </a:lnTo>
                  <a:lnTo>
                    <a:pt x="471406" y="379545"/>
                  </a:lnTo>
                  <a:lnTo>
                    <a:pt x="468366" y="385811"/>
                  </a:lnTo>
                  <a:lnTo>
                    <a:pt x="467884" y="392778"/>
                  </a:lnTo>
                  <a:lnTo>
                    <a:pt x="470195" y="399631"/>
                  </a:lnTo>
                  <a:lnTo>
                    <a:pt x="473577" y="405359"/>
                  </a:lnTo>
                  <a:lnTo>
                    <a:pt x="479681" y="408657"/>
                  </a:lnTo>
                  <a:lnTo>
                    <a:pt x="489011" y="408657"/>
                  </a:lnTo>
                  <a:lnTo>
                    <a:pt x="492100" y="407872"/>
                  </a:lnTo>
                  <a:lnTo>
                    <a:pt x="495032" y="406270"/>
                  </a:lnTo>
                  <a:lnTo>
                    <a:pt x="525994" y="388344"/>
                  </a:lnTo>
                  <a:lnTo>
                    <a:pt x="566080" y="388344"/>
                  </a:lnTo>
                  <a:lnTo>
                    <a:pt x="549218" y="355350"/>
                  </a:lnTo>
                  <a:lnTo>
                    <a:pt x="549040" y="354921"/>
                  </a:lnTo>
                  <a:lnTo>
                    <a:pt x="549040" y="354554"/>
                  </a:lnTo>
                  <a:lnTo>
                    <a:pt x="548862" y="354219"/>
                  </a:lnTo>
                  <a:lnTo>
                    <a:pt x="548611" y="353863"/>
                  </a:lnTo>
                  <a:lnTo>
                    <a:pt x="548245" y="353580"/>
                  </a:lnTo>
                  <a:lnTo>
                    <a:pt x="548067" y="353245"/>
                  </a:lnTo>
                  <a:lnTo>
                    <a:pt x="533681" y="330048"/>
                  </a:lnTo>
                  <a:lnTo>
                    <a:pt x="518069" y="307727"/>
                  </a:lnTo>
                  <a:lnTo>
                    <a:pt x="501273" y="286323"/>
                  </a:lnTo>
                  <a:lnTo>
                    <a:pt x="483336" y="265876"/>
                  </a:lnTo>
                  <a:lnTo>
                    <a:pt x="508955" y="240243"/>
                  </a:lnTo>
                  <a:lnTo>
                    <a:pt x="457619" y="240243"/>
                  </a:lnTo>
                  <a:lnTo>
                    <a:pt x="437206" y="222306"/>
                  </a:lnTo>
                  <a:lnTo>
                    <a:pt x="428880" y="215773"/>
                  </a:lnTo>
                  <a:close/>
                </a:path>
                <a:path w="625475" h="1090295">
                  <a:moveTo>
                    <a:pt x="309022" y="145890"/>
                  </a:moveTo>
                  <a:lnTo>
                    <a:pt x="145262" y="145890"/>
                  </a:lnTo>
                  <a:lnTo>
                    <a:pt x="195697" y="151017"/>
                  </a:lnTo>
                  <a:lnTo>
                    <a:pt x="244359" y="161546"/>
                  </a:lnTo>
                  <a:lnTo>
                    <a:pt x="290939" y="177149"/>
                  </a:lnTo>
                  <a:lnTo>
                    <a:pt x="335131" y="197501"/>
                  </a:lnTo>
                  <a:lnTo>
                    <a:pt x="317215" y="228537"/>
                  </a:lnTo>
                  <a:lnTo>
                    <a:pt x="314945" y="235375"/>
                  </a:lnTo>
                  <a:lnTo>
                    <a:pt x="329906" y="255772"/>
                  </a:lnTo>
                  <a:lnTo>
                    <a:pt x="339214" y="255772"/>
                  </a:lnTo>
                  <a:lnTo>
                    <a:pt x="345329" y="252484"/>
                  </a:lnTo>
                  <a:lnTo>
                    <a:pt x="348701" y="246715"/>
                  </a:lnTo>
                  <a:lnTo>
                    <a:pt x="366522" y="215773"/>
                  </a:lnTo>
                  <a:lnTo>
                    <a:pt x="428880" y="215773"/>
                  </a:lnTo>
                  <a:lnTo>
                    <a:pt x="415796" y="205508"/>
                  </a:lnTo>
                  <a:lnTo>
                    <a:pt x="393455" y="189889"/>
                  </a:lnTo>
                  <a:lnTo>
                    <a:pt x="370250" y="175492"/>
                  </a:lnTo>
                  <a:lnTo>
                    <a:pt x="369915" y="175251"/>
                  </a:lnTo>
                  <a:lnTo>
                    <a:pt x="369726" y="174884"/>
                  </a:lnTo>
                  <a:lnTo>
                    <a:pt x="369360" y="174696"/>
                  </a:lnTo>
                  <a:lnTo>
                    <a:pt x="369004" y="174455"/>
                  </a:lnTo>
                  <a:lnTo>
                    <a:pt x="368575" y="174455"/>
                  </a:lnTo>
                  <a:lnTo>
                    <a:pt x="324801" y="152060"/>
                  </a:lnTo>
                  <a:lnTo>
                    <a:pt x="309022" y="145890"/>
                  </a:lnTo>
                  <a:close/>
                </a:path>
                <a:path w="625475" h="1090295">
                  <a:moveTo>
                    <a:pt x="573612" y="226935"/>
                  </a:moveTo>
                  <a:lnTo>
                    <a:pt x="522256" y="226935"/>
                  </a:lnTo>
                  <a:lnTo>
                    <a:pt x="547972" y="252578"/>
                  </a:lnTo>
                  <a:lnTo>
                    <a:pt x="573612" y="226935"/>
                  </a:lnTo>
                  <a:close/>
                </a:path>
                <a:path w="625475" h="1090295">
                  <a:moveTo>
                    <a:pt x="547972" y="98531"/>
                  </a:moveTo>
                  <a:lnTo>
                    <a:pt x="470917" y="175492"/>
                  </a:lnTo>
                  <a:lnTo>
                    <a:pt x="496644" y="201219"/>
                  </a:lnTo>
                  <a:lnTo>
                    <a:pt x="457619" y="240243"/>
                  </a:lnTo>
                  <a:lnTo>
                    <a:pt x="508955" y="240243"/>
                  </a:lnTo>
                  <a:lnTo>
                    <a:pt x="522256" y="226935"/>
                  </a:lnTo>
                  <a:lnTo>
                    <a:pt x="573612" y="226935"/>
                  </a:lnTo>
                  <a:lnTo>
                    <a:pt x="599325" y="201219"/>
                  </a:lnTo>
                  <a:lnTo>
                    <a:pt x="547972" y="201219"/>
                  </a:lnTo>
                  <a:lnTo>
                    <a:pt x="522256" y="175492"/>
                  </a:lnTo>
                  <a:lnTo>
                    <a:pt x="547972" y="149890"/>
                  </a:lnTo>
                  <a:lnTo>
                    <a:pt x="599409" y="149890"/>
                  </a:lnTo>
                  <a:lnTo>
                    <a:pt x="547972" y="98531"/>
                  </a:lnTo>
                  <a:close/>
                </a:path>
                <a:path w="625475" h="1090295">
                  <a:moveTo>
                    <a:pt x="599409" y="149890"/>
                  </a:moveTo>
                  <a:lnTo>
                    <a:pt x="547972" y="149890"/>
                  </a:lnTo>
                  <a:lnTo>
                    <a:pt x="573605" y="175492"/>
                  </a:lnTo>
                  <a:lnTo>
                    <a:pt x="547972" y="201219"/>
                  </a:lnTo>
                  <a:lnTo>
                    <a:pt x="599325" y="201219"/>
                  </a:lnTo>
                  <a:lnTo>
                    <a:pt x="625049" y="175492"/>
                  </a:lnTo>
                  <a:lnTo>
                    <a:pt x="599409" y="149890"/>
                  </a:lnTo>
                  <a:close/>
                </a:path>
                <a:path w="625475" h="1090295">
                  <a:moveTo>
                    <a:pt x="308567" y="145712"/>
                  </a:moveTo>
                  <a:lnTo>
                    <a:pt x="108886" y="145712"/>
                  </a:lnTo>
                  <a:lnTo>
                    <a:pt x="108886" y="181627"/>
                  </a:lnTo>
                  <a:lnTo>
                    <a:pt x="110320" y="188692"/>
                  </a:lnTo>
                  <a:lnTo>
                    <a:pt x="114226" y="194475"/>
                  </a:lnTo>
                  <a:lnTo>
                    <a:pt x="120009" y="198381"/>
                  </a:lnTo>
                  <a:lnTo>
                    <a:pt x="127074" y="199815"/>
                  </a:lnTo>
                  <a:lnTo>
                    <a:pt x="134148" y="198381"/>
                  </a:lnTo>
                  <a:lnTo>
                    <a:pt x="139930" y="194475"/>
                  </a:lnTo>
                  <a:lnTo>
                    <a:pt x="143831" y="188692"/>
                  </a:lnTo>
                  <a:lnTo>
                    <a:pt x="145262" y="181627"/>
                  </a:lnTo>
                  <a:lnTo>
                    <a:pt x="145262" y="145890"/>
                  </a:lnTo>
                  <a:lnTo>
                    <a:pt x="309022" y="145890"/>
                  </a:lnTo>
                  <a:lnTo>
                    <a:pt x="308567" y="145712"/>
                  </a:lnTo>
                  <a:close/>
                </a:path>
                <a:path w="625475" h="1090295">
                  <a:moveTo>
                    <a:pt x="208852" y="0"/>
                  </a:moveTo>
                  <a:lnTo>
                    <a:pt x="45412" y="0"/>
                  </a:lnTo>
                  <a:lnTo>
                    <a:pt x="27723" y="3576"/>
                  </a:lnTo>
                  <a:lnTo>
                    <a:pt x="13290" y="13321"/>
                  </a:lnTo>
                  <a:lnTo>
                    <a:pt x="3564" y="27758"/>
                  </a:lnTo>
                  <a:lnTo>
                    <a:pt x="0" y="45412"/>
                  </a:lnTo>
                  <a:lnTo>
                    <a:pt x="3564" y="63057"/>
                  </a:lnTo>
                  <a:lnTo>
                    <a:pt x="13290" y="77488"/>
                  </a:lnTo>
                  <a:lnTo>
                    <a:pt x="27723" y="87228"/>
                  </a:lnTo>
                  <a:lnTo>
                    <a:pt x="45412" y="90803"/>
                  </a:lnTo>
                  <a:lnTo>
                    <a:pt x="72636" y="90803"/>
                  </a:lnTo>
                  <a:lnTo>
                    <a:pt x="72636" y="111829"/>
                  </a:lnTo>
                  <a:lnTo>
                    <a:pt x="28645" y="118403"/>
                  </a:lnTo>
                  <a:lnTo>
                    <a:pt x="217" y="136072"/>
                  </a:lnTo>
                  <a:lnTo>
                    <a:pt x="439" y="143304"/>
                  </a:lnTo>
                  <a:lnTo>
                    <a:pt x="3397" y="149868"/>
                  </a:lnTo>
                  <a:lnTo>
                    <a:pt x="8470" y="154620"/>
                  </a:lnTo>
                  <a:lnTo>
                    <a:pt x="14958" y="157107"/>
                  </a:lnTo>
                  <a:lnTo>
                    <a:pt x="22156" y="156874"/>
                  </a:lnTo>
                  <a:lnTo>
                    <a:pt x="34707" y="154197"/>
                  </a:lnTo>
                  <a:lnTo>
                    <a:pt x="47329" y="151877"/>
                  </a:lnTo>
                  <a:lnTo>
                    <a:pt x="59985" y="149907"/>
                  </a:lnTo>
                  <a:lnTo>
                    <a:pt x="72636" y="148278"/>
                  </a:lnTo>
                  <a:lnTo>
                    <a:pt x="98080" y="146320"/>
                  </a:lnTo>
                  <a:lnTo>
                    <a:pt x="108886" y="145712"/>
                  </a:lnTo>
                  <a:lnTo>
                    <a:pt x="308567" y="145712"/>
                  </a:lnTo>
                  <a:lnTo>
                    <a:pt x="279072" y="134180"/>
                  </a:lnTo>
                  <a:lnTo>
                    <a:pt x="231266" y="120888"/>
                  </a:lnTo>
                  <a:lnTo>
                    <a:pt x="181627" y="112446"/>
                  </a:lnTo>
                  <a:lnTo>
                    <a:pt x="181627" y="109336"/>
                  </a:lnTo>
                  <a:lnTo>
                    <a:pt x="108886" y="109336"/>
                  </a:lnTo>
                  <a:lnTo>
                    <a:pt x="108886" y="54448"/>
                  </a:lnTo>
                  <a:lnTo>
                    <a:pt x="40344" y="54448"/>
                  </a:lnTo>
                  <a:lnTo>
                    <a:pt x="36260" y="50375"/>
                  </a:lnTo>
                  <a:lnTo>
                    <a:pt x="36260" y="40438"/>
                  </a:lnTo>
                  <a:lnTo>
                    <a:pt x="40344" y="36365"/>
                  </a:lnTo>
                  <a:lnTo>
                    <a:pt x="252419" y="36365"/>
                  </a:lnTo>
                  <a:lnTo>
                    <a:pt x="250674" y="27758"/>
                  </a:lnTo>
                  <a:lnTo>
                    <a:pt x="240925" y="13321"/>
                  </a:lnTo>
                  <a:lnTo>
                    <a:pt x="226490" y="3576"/>
                  </a:lnTo>
                  <a:lnTo>
                    <a:pt x="208852" y="0"/>
                  </a:lnTo>
                  <a:close/>
                </a:path>
                <a:path w="625475" h="1090295">
                  <a:moveTo>
                    <a:pt x="121148" y="109001"/>
                  </a:moveTo>
                  <a:lnTo>
                    <a:pt x="118226" y="109179"/>
                  </a:lnTo>
                  <a:lnTo>
                    <a:pt x="108886" y="109336"/>
                  </a:lnTo>
                  <a:lnTo>
                    <a:pt x="145262" y="109336"/>
                  </a:lnTo>
                  <a:lnTo>
                    <a:pt x="138969" y="109096"/>
                  </a:lnTo>
                  <a:lnTo>
                    <a:pt x="121148" y="109001"/>
                  </a:lnTo>
                  <a:close/>
                </a:path>
                <a:path w="625475" h="1090295">
                  <a:moveTo>
                    <a:pt x="252419" y="36365"/>
                  </a:moveTo>
                  <a:lnTo>
                    <a:pt x="213825" y="36365"/>
                  </a:lnTo>
                  <a:lnTo>
                    <a:pt x="217888" y="40438"/>
                  </a:lnTo>
                  <a:lnTo>
                    <a:pt x="217888" y="50375"/>
                  </a:lnTo>
                  <a:lnTo>
                    <a:pt x="213825" y="54448"/>
                  </a:lnTo>
                  <a:lnTo>
                    <a:pt x="145262" y="54448"/>
                  </a:lnTo>
                  <a:lnTo>
                    <a:pt x="145262" y="109336"/>
                  </a:lnTo>
                  <a:lnTo>
                    <a:pt x="181627" y="109336"/>
                  </a:lnTo>
                  <a:lnTo>
                    <a:pt x="181627" y="90803"/>
                  </a:lnTo>
                  <a:lnTo>
                    <a:pt x="208852" y="90803"/>
                  </a:lnTo>
                  <a:lnTo>
                    <a:pt x="226490" y="87228"/>
                  </a:lnTo>
                  <a:lnTo>
                    <a:pt x="240925" y="77488"/>
                  </a:lnTo>
                  <a:lnTo>
                    <a:pt x="250674" y="63057"/>
                  </a:lnTo>
                  <a:lnTo>
                    <a:pt x="254254" y="45412"/>
                  </a:lnTo>
                  <a:lnTo>
                    <a:pt x="252419" y="3636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11171204" y="3304382"/>
              <a:ext cx="127635" cy="36830"/>
            </a:xfrm>
            <a:custGeom>
              <a:avLst/>
              <a:gdLst/>
              <a:ahLst/>
              <a:cxnLst/>
              <a:rect l="l" t="t" r="r" b="b"/>
              <a:pathLst>
                <a:path w="127634" h="36829">
                  <a:moveTo>
                    <a:pt x="109001" y="0"/>
                  </a:moveTo>
                  <a:lnTo>
                    <a:pt x="18187" y="0"/>
                  </a:lnTo>
                  <a:lnTo>
                    <a:pt x="11123" y="1434"/>
                  </a:lnTo>
                  <a:lnTo>
                    <a:pt x="5340" y="5340"/>
                  </a:lnTo>
                  <a:lnTo>
                    <a:pt x="1434" y="11123"/>
                  </a:lnTo>
                  <a:lnTo>
                    <a:pt x="0" y="18187"/>
                  </a:lnTo>
                  <a:lnTo>
                    <a:pt x="1434" y="25252"/>
                  </a:lnTo>
                  <a:lnTo>
                    <a:pt x="5340" y="31035"/>
                  </a:lnTo>
                  <a:lnTo>
                    <a:pt x="11123" y="34941"/>
                  </a:lnTo>
                  <a:lnTo>
                    <a:pt x="18187" y="36375"/>
                  </a:lnTo>
                  <a:lnTo>
                    <a:pt x="109001" y="36375"/>
                  </a:lnTo>
                  <a:lnTo>
                    <a:pt x="116066" y="34941"/>
                  </a:lnTo>
                  <a:lnTo>
                    <a:pt x="121849" y="31035"/>
                  </a:lnTo>
                  <a:lnTo>
                    <a:pt x="125755" y="25252"/>
                  </a:lnTo>
                  <a:lnTo>
                    <a:pt x="127189" y="18187"/>
                  </a:lnTo>
                  <a:lnTo>
                    <a:pt x="125755" y="11123"/>
                  </a:lnTo>
                  <a:lnTo>
                    <a:pt x="121849" y="5340"/>
                  </a:lnTo>
                  <a:lnTo>
                    <a:pt x="116066" y="1434"/>
                  </a:lnTo>
                  <a:lnTo>
                    <a:pt x="109001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1080390" y="3431566"/>
              <a:ext cx="218440" cy="36830"/>
            </a:xfrm>
            <a:custGeom>
              <a:avLst/>
              <a:gdLst/>
              <a:ahLst/>
              <a:cxnLst/>
              <a:rect l="l" t="t" r="r" b="b"/>
              <a:pathLst>
                <a:path w="218440" h="36829">
                  <a:moveTo>
                    <a:pt x="199815" y="0"/>
                  </a:moveTo>
                  <a:lnTo>
                    <a:pt x="18187" y="0"/>
                  </a:lnTo>
                  <a:lnTo>
                    <a:pt x="11123" y="1419"/>
                  </a:lnTo>
                  <a:lnTo>
                    <a:pt x="5340" y="5300"/>
                  </a:lnTo>
                  <a:lnTo>
                    <a:pt x="1434" y="11078"/>
                  </a:lnTo>
                  <a:lnTo>
                    <a:pt x="0" y="18187"/>
                  </a:lnTo>
                  <a:lnTo>
                    <a:pt x="1434" y="25234"/>
                  </a:lnTo>
                  <a:lnTo>
                    <a:pt x="5340" y="30978"/>
                  </a:lnTo>
                  <a:lnTo>
                    <a:pt x="11123" y="34844"/>
                  </a:lnTo>
                  <a:lnTo>
                    <a:pt x="18187" y="36260"/>
                  </a:lnTo>
                  <a:lnTo>
                    <a:pt x="199815" y="36260"/>
                  </a:lnTo>
                  <a:lnTo>
                    <a:pt x="206880" y="34844"/>
                  </a:lnTo>
                  <a:lnTo>
                    <a:pt x="212663" y="30978"/>
                  </a:lnTo>
                  <a:lnTo>
                    <a:pt x="216569" y="25234"/>
                  </a:lnTo>
                  <a:lnTo>
                    <a:pt x="218003" y="18187"/>
                  </a:lnTo>
                  <a:lnTo>
                    <a:pt x="216569" y="11078"/>
                  </a:lnTo>
                  <a:lnTo>
                    <a:pt x="212663" y="5300"/>
                  </a:lnTo>
                  <a:lnTo>
                    <a:pt x="206880" y="1419"/>
                  </a:lnTo>
                  <a:lnTo>
                    <a:pt x="1998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10989576" y="3558639"/>
              <a:ext cx="309245" cy="36830"/>
            </a:xfrm>
            <a:custGeom>
              <a:avLst/>
              <a:gdLst/>
              <a:ahLst/>
              <a:cxnLst/>
              <a:rect l="l" t="t" r="r" b="b"/>
              <a:pathLst>
                <a:path w="309245" h="36829">
                  <a:moveTo>
                    <a:pt x="290629" y="0"/>
                  </a:moveTo>
                  <a:lnTo>
                    <a:pt x="18187" y="0"/>
                  </a:lnTo>
                  <a:lnTo>
                    <a:pt x="11123" y="1432"/>
                  </a:lnTo>
                  <a:lnTo>
                    <a:pt x="5340" y="5336"/>
                  </a:lnTo>
                  <a:lnTo>
                    <a:pt x="1434" y="11118"/>
                  </a:lnTo>
                  <a:lnTo>
                    <a:pt x="0" y="18187"/>
                  </a:lnTo>
                  <a:lnTo>
                    <a:pt x="1434" y="25261"/>
                  </a:lnTo>
                  <a:lnTo>
                    <a:pt x="5340" y="31043"/>
                  </a:lnTo>
                  <a:lnTo>
                    <a:pt x="11123" y="34944"/>
                  </a:lnTo>
                  <a:lnTo>
                    <a:pt x="18187" y="36375"/>
                  </a:lnTo>
                  <a:lnTo>
                    <a:pt x="290629" y="36375"/>
                  </a:lnTo>
                  <a:lnTo>
                    <a:pt x="297694" y="34944"/>
                  </a:lnTo>
                  <a:lnTo>
                    <a:pt x="303477" y="31043"/>
                  </a:lnTo>
                  <a:lnTo>
                    <a:pt x="307383" y="25261"/>
                  </a:lnTo>
                  <a:lnTo>
                    <a:pt x="308817" y="18187"/>
                  </a:lnTo>
                  <a:lnTo>
                    <a:pt x="307383" y="11118"/>
                  </a:lnTo>
                  <a:lnTo>
                    <a:pt x="303477" y="5336"/>
                  </a:lnTo>
                  <a:lnTo>
                    <a:pt x="297694" y="1432"/>
                  </a:lnTo>
                  <a:lnTo>
                    <a:pt x="290629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10916950" y="3704010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4">
                  <a:moveTo>
                    <a:pt x="0" y="0"/>
                  </a:moveTo>
                  <a:lnTo>
                    <a:pt x="381443" y="0"/>
                  </a:lnTo>
                </a:path>
              </a:pathLst>
            </a:custGeom>
            <a:ln w="3637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11025952" y="3813007"/>
              <a:ext cx="273050" cy="36830"/>
            </a:xfrm>
            <a:custGeom>
              <a:avLst/>
              <a:gdLst/>
              <a:ahLst/>
              <a:cxnLst/>
              <a:rect l="l" t="t" r="r" b="b"/>
              <a:pathLst>
                <a:path w="273050" h="36829">
                  <a:moveTo>
                    <a:pt x="254254" y="0"/>
                  </a:moveTo>
                  <a:lnTo>
                    <a:pt x="18187" y="0"/>
                  </a:lnTo>
                  <a:lnTo>
                    <a:pt x="11070" y="1417"/>
                  </a:lnTo>
                  <a:lnTo>
                    <a:pt x="5293" y="5287"/>
                  </a:lnTo>
                  <a:lnTo>
                    <a:pt x="1416" y="11034"/>
                  </a:lnTo>
                  <a:lnTo>
                    <a:pt x="0" y="18083"/>
                  </a:lnTo>
                  <a:lnTo>
                    <a:pt x="1416" y="25190"/>
                  </a:lnTo>
                  <a:lnTo>
                    <a:pt x="5293" y="30965"/>
                  </a:lnTo>
                  <a:lnTo>
                    <a:pt x="11070" y="34842"/>
                  </a:lnTo>
                  <a:lnTo>
                    <a:pt x="18187" y="36260"/>
                  </a:lnTo>
                  <a:lnTo>
                    <a:pt x="254254" y="36260"/>
                  </a:lnTo>
                  <a:lnTo>
                    <a:pt x="261318" y="34842"/>
                  </a:lnTo>
                  <a:lnTo>
                    <a:pt x="267101" y="30965"/>
                  </a:lnTo>
                  <a:lnTo>
                    <a:pt x="271007" y="25190"/>
                  </a:lnTo>
                  <a:lnTo>
                    <a:pt x="272441" y="18083"/>
                  </a:lnTo>
                  <a:lnTo>
                    <a:pt x="271007" y="11034"/>
                  </a:lnTo>
                  <a:lnTo>
                    <a:pt x="267101" y="5287"/>
                  </a:lnTo>
                  <a:lnTo>
                    <a:pt x="261318" y="1417"/>
                  </a:lnTo>
                  <a:lnTo>
                    <a:pt x="25425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11134943" y="3940080"/>
              <a:ext cx="163830" cy="36830"/>
            </a:xfrm>
            <a:custGeom>
              <a:avLst/>
              <a:gdLst/>
              <a:ahLst/>
              <a:cxnLst/>
              <a:rect l="l" t="t" r="r" b="b"/>
              <a:pathLst>
                <a:path w="163829" h="36829">
                  <a:moveTo>
                    <a:pt x="145262" y="0"/>
                  </a:moveTo>
                  <a:lnTo>
                    <a:pt x="18083" y="0"/>
                  </a:lnTo>
                  <a:lnTo>
                    <a:pt x="11030" y="1434"/>
                  </a:lnTo>
                  <a:lnTo>
                    <a:pt x="5283" y="5340"/>
                  </a:lnTo>
                  <a:lnTo>
                    <a:pt x="1416" y="11123"/>
                  </a:lnTo>
                  <a:lnTo>
                    <a:pt x="0" y="18187"/>
                  </a:lnTo>
                  <a:lnTo>
                    <a:pt x="1416" y="25252"/>
                  </a:lnTo>
                  <a:lnTo>
                    <a:pt x="5283" y="31035"/>
                  </a:lnTo>
                  <a:lnTo>
                    <a:pt x="11030" y="34941"/>
                  </a:lnTo>
                  <a:lnTo>
                    <a:pt x="18083" y="36375"/>
                  </a:lnTo>
                  <a:lnTo>
                    <a:pt x="145262" y="36375"/>
                  </a:lnTo>
                  <a:lnTo>
                    <a:pt x="152327" y="34941"/>
                  </a:lnTo>
                  <a:lnTo>
                    <a:pt x="158110" y="31035"/>
                  </a:lnTo>
                  <a:lnTo>
                    <a:pt x="162016" y="25252"/>
                  </a:lnTo>
                  <a:lnTo>
                    <a:pt x="163450" y="18187"/>
                  </a:lnTo>
                  <a:lnTo>
                    <a:pt x="162016" y="11123"/>
                  </a:lnTo>
                  <a:lnTo>
                    <a:pt x="158110" y="5340"/>
                  </a:lnTo>
                  <a:lnTo>
                    <a:pt x="152327" y="1434"/>
                  </a:lnTo>
                  <a:lnTo>
                    <a:pt x="14526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78714" y="1138052"/>
            <a:ext cx="2092156" cy="178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17500">
              <a:lnSpc>
                <a:spcPct val="101000"/>
              </a:lnSpc>
            </a:pPr>
            <a:r>
              <a:rPr lang="ru-RU" sz="120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 скорость  обслуживания клиентов </a:t>
            </a:r>
          </a:p>
          <a:p>
            <a:pPr marL="12700" marR="317500">
              <a:lnSpc>
                <a:spcPct val="101000"/>
              </a:lnSpc>
            </a:pPr>
            <a:r>
              <a:rPr lang="ru-RU" sz="120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>
              <a:spcBef>
                <a:spcPts val="82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Панель избранных товаров  </a:t>
            </a:r>
          </a:p>
          <a:p>
            <a:pPr marR="5080">
              <a:spcBef>
                <a:spcPts val="82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быстрого поиска товаров в каталоге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78714" y="2961210"/>
            <a:ext cx="3565634" cy="4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111885">
              <a:lnSpc>
                <a:spcPct val="101000"/>
              </a:lnSpc>
            </a:pPr>
            <a:r>
              <a:rPr lang="ru-RU" sz="120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 оборачиваемость товара за счет: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98625" y="3426594"/>
            <a:ext cx="1853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spcBef>
                <a:spcPts val="82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Учета остатков в магазине и на складе  </a:t>
            </a:r>
          </a:p>
          <a:p>
            <a:pPr marR="5080">
              <a:spcBef>
                <a:spcPts val="82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Учета продаж по позициям товара</a:t>
            </a:r>
          </a:p>
          <a:p>
            <a:pPr marR="5080">
              <a:spcBef>
                <a:spcPts val="98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Отчета по неликвидными товарам и пересортице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5170951" y="3021836"/>
            <a:ext cx="1431732" cy="1431732"/>
            <a:chOff x="10396091" y="6090144"/>
            <a:chExt cx="2050414" cy="2050414"/>
          </a:xfrm>
        </p:grpSpPr>
        <p:sp>
          <p:nvSpPr>
            <p:cNvPr id="58" name="object 28"/>
            <p:cNvSpPr/>
            <p:nvPr/>
          </p:nvSpPr>
          <p:spPr>
            <a:xfrm>
              <a:off x="10396091" y="6090144"/>
              <a:ext cx="2050414" cy="2050414"/>
            </a:xfrm>
            <a:custGeom>
              <a:avLst/>
              <a:gdLst/>
              <a:ahLst/>
              <a:cxnLst/>
              <a:rect l="l" t="t" r="r" b="b"/>
              <a:pathLst>
                <a:path w="2050415" h="2050415">
                  <a:moveTo>
                    <a:pt x="1942579" y="2049885"/>
                  </a:moveTo>
                  <a:lnTo>
                    <a:pt x="107284" y="2049885"/>
                  </a:lnTo>
                  <a:lnTo>
                    <a:pt x="65523" y="2041453"/>
                  </a:lnTo>
                  <a:lnTo>
                    <a:pt x="31421" y="2018458"/>
                  </a:lnTo>
                  <a:lnTo>
                    <a:pt x="8430" y="1984353"/>
                  </a:lnTo>
                  <a:lnTo>
                    <a:pt x="0" y="1942590"/>
                  </a:lnTo>
                  <a:lnTo>
                    <a:pt x="0" y="107305"/>
                  </a:lnTo>
                  <a:lnTo>
                    <a:pt x="8430" y="65536"/>
                  </a:lnTo>
                  <a:lnTo>
                    <a:pt x="31421" y="31428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1942579" y="0"/>
                  </a:lnTo>
                  <a:lnTo>
                    <a:pt x="1984342" y="8432"/>
                  </a:lnTo>
                  <a:lnTo>
                    <a:pt x="2018447" y="31428"/>
                  </a:lnTo>
                  <a:lnTo>
                    <a:pt x="2041442" y="65536"/>
                  </a:lnTo>
                  <a:lnTo>
                    <a:pt x="2049874" y="107305"/>
                  </a:lnTo>
                  <a:lnTo>
                    <a:pt x="2049874" y="1942590"/>
                  </a:lnTo>
                  <a:lnTo>
                    <a:pt x="2041442" y="1984353"/>
                  </a:lnTo>
                  <a:lnTo>
                    <a:pt x="2018447" y="2018458"/>
                  </a:lnTo>
                  <a:lnTo>
                    <a:pt x="1984342" y="2041453"/>
                  </a:lnTo>
                  <a:lnTo>
                    <a:pt x="1942579" y="2049885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2"/>
            <p:cNvSpPr/>
            <p:nvPr/>
          </p:nvSpPr>
          <p:spPr>
            <a:xfrm>
              <a:off x="10821968" y="6549375"/>
              <a:ext cx="1126490" cy="1126490"/>
            </a:xfrm>
            <a:custGeom>
              <a:avLst/>
              <a:gdLst/>
              <a:ahLst/>
              <a:cxnLst/>
              <a:rect l="l" t="t" r="r" b="b"/>
              <a:pathLst>
                <a:path w="1126490" h="1126490">
                  <a:moveTo>
                    <a:pt x="714983" y="1090354"/>
                  </a:moveTo>
                  <a:lnTo>
                    <a:pt x="410908" y="1090354"/>
                  </a:lnTo>
                  <a:lnTo>
                    <a:pt x="402951" y="1098312"/>
                  </a:lnTo>
                  <a:lnTo>
                    <a:pt x="402951" y="1117955"/>
                  </a:lnTo>
                  <a:lnTo>
                    <a:pt x="410908" y="1125902"/>
                  </a:lnTo>
                  <a:lnTo>
                    <a:pt x="714983" y="1125902"/>
                  </a:lnTo>
                  <a:lnTo>
                    <a:pt x="722941" y="1117955"/>
                  </a:lnTo>
                  <a:lnTo>
                    <a:pt x="722941" y="1098312"/>
                  </a:lnTo>
                  <a:lnTo>
                    <a:pt x="714983" y="1090354"/>
                  </a:lnTo>
                  <a:close/>
                </a:path>
                <a:path w="1126490" h="1126490">
                  <a:moveTo>
                    <a:pt x="509617" y="912569"/>
                  </a:moveTo>
                  <a:lnTo>
                    <a:pt x="474058" y="912569"/>
                  </a:lnTo>
                  <a:lnTo>
                    <a:pt x="474058" y="1090354"/>
                  </a:lnTo>
                  <a:lnTo>
                    <a:pt x="509617" y="1090354"/>
                  </a:lnTo>
                  <a:lnTo>
                    <a:pt x="509617" y="912569"/>
                  </a:lnTo>
                  <a:close/>
                </a:path>
                <a:path w="1126490" h="1126490">
                  <a:moveTo>
                    <a:pt x="651833" y="912569"/>
                  </a:moveTo>
                  <a:lnTo>
                    <a:pt x="616284" y="912569"/>
                  </a:lnTo>
                  <a:lnTo>
                    <a:pt x="616284" y="1090354"/>
                  </a:lnTo>
                  <a:lnTo>
                    <a:pt x="651833" y="1090354"/>
                  </a:lnTo>
                  <a:lnTo>
                    <a:pt x="651833" y="912569"/>
                  </a:lnTo>
                  <a:close/>
                </a:path>
                <a:path w="1126490" h="1126490">
                  <a:moveTo>
                    <a:pt x="106656" y="343696"/>
                  </a:moveTo>
                  <a:lnTo>
                    <a:pt x="71107" y="343696"/>
                  </a:lnTo>
                  <a:lnTo>
                    <a:pt x="71107" y="859942"/>
                  </a:lnTo>
                  <a:lnTo>
                    <a:pt x="75250" y="880405"/>
                  </a:lnTo>
                  <a:lnTo>
                    <a:pt x="86541" y="897136"/>
                  </a:lnTo>
                  <a:lnTo>
                    <a:pt x="103275" y="908426"/>
                  </a:lnTo>
                  <a:lnTo>
                    <a:pt x="123744" y="912569"/>
                  </a:lnTo>
                  <a:lnTo>
                    <a:pt x="1002147" y="912569"/>
                  </a:lnTo>
                  <a:lnTo>
                    <a:pt x="1022618" y="908426"/>
                  </a:lnTo>
                  <a:lnTo>
                    <a:pt x="1039355" y="897136"/>
                  </a:lnTo>
                  <a:lnTo>
                    <a:pt x="1050650" y="880405"/>
                  </a:lnTo>
                  <a:lnTo>
                    <a:pt x="1051336" y="877020"/>
                  </a:lnTo>
                  <a:lnTo>
                    <a:pt x="114321" y="877020"/>
                  </a:lnTo>
                  <a:lnTo>
                    <a:pt x="106656" y="869355"/>
                  </a:lnTo>
                  <a:lnTo>
                    <a:pt x="106656" y="343696"/>
                  </a:lnTo>
                  <a:close/>
                </a:path>
                <a:path w="1126490" h="1126490">
                  <a:moveTo>
                    <a:pt x="1054795" y="343696"/>
                  </a:moveTo>
                  <a:lnTo>
                    <a:pt x="1019235" y="343696"/>
                  </a:lnTo>
                  <a:lnTo>
                    <a:pt x="1019235" y="869355"/>
                  </a:lnTo>
                  <a:lnTo>
                    <a:pt x="1011571" y="877020"/>
                  </a:lnTo>
                  <a:lnTo>
                    <a:pt x="1051336" y="877020"/>
                  </a:lnTo>
                  <a:lnTo>
                    <a:pt x="1054795" y="859942"/>
                  </a:lnTo>
                  <a:lnTo>
                    <a:pt x="1054795" y="343696"/>
                  </a:lnTo>
                  <a:close/>
                </a:path>
                <a:path w="1126490" h="1126490">
                  <a:moveTo>
                    <a:pt x="952023" y="734804"/>
                  </a:moveTo>
                  <a:lnTo>
                    <a:pt x="197575" y="734804"/>
                  </a:lnTo>
                  <a:lnTo>
                    <a:pt x="189627" y="742762"/>
                  </a:lnTo>
                  <a:lnTo>
                    <a:pt x="189627" y="762406"/>
                  </a:lnTo>
                  <a:lnTo>
                    <a:pt x="197575" y="770353"/>
                  </a:lnTo>
                  <a:lnTo>
                    <a:pt x="952023" y="770353"/>
                  </a:lnTo>
                  <a:lnTo>
                    <a:pt x="959970" y="762406"/>
                  </a:lnTo>
                  <a:lnTo>
                    <a:pt x="959970" y="742762"/>
                  </a:lnTo>
                  <a:lnTo>
                    <a:pt x="952023" y="734804"/>
                  </a:lnTo>
                  <a:close/>
                </a:path>
                <a:path w="1126490" h="1126490">
                  <a:moveTo>
                    <a:pt x="383140" y="521481"/>
                  </a:moveTo>
                  <a:lnTo>
                    <a:pt x="268693" y="521481"/>
                  </a:lnTo>
                  <a:lnTo>
                    <a:pt x="260735" y="529428"/>
                  </a:lnTo>
                  <a:lnTo>
                    <a:pt x="260735" y="734804"/>
                  </a:lnTo>
                  <a:lnTo>
                    <a:pt x="296284" y="734804"/>
                  </a:lnTo>
                  <a:lnTo>
                    <a:pt x="296284" y="557030"/>
                  </a:lnTo>
                  <a:lnTo>
                    <a:pt x="391098" y="557030"/>
                  </a:lnTo>
                  <a:lnTo>
                    <a:pt x="391098" y="529428"/>
                  </a:lnTo>
                  <a:lnTo>
                    <a:pt x="383140" y="521481"/>
                  </a:lnTo>
                  <a:close/>
                </a:path>
                <a:path w="1126490" h="1126490">
                  <a:moveTo>
                    <a:pt x="391098" y="557030"/>
                  </a:moveTo>
                  <a:lnTo>
                    <a:pt x="355538" y="557030"/>
                  </a:lnTo>
                  <a:lnTo>
                    <a:pt x="355538" y="734804"/>
                  </a:lnTo>
                  <a:lnTo>
                    <a:pt x="391098" y="734804"/>
                  </a:lnTo>
                  <a:lnTo>
                    <a:pt x="391098" y="557030"/>
                  </a:lnTo>
                  <a:close/>
                </a:path>
                <a:path w="1126490" h="1126490">
                  <a:moveTo>
                    <a:pt x="549061" y="402951"/>
                  </a:moveTo>
                  <a:lnTo>
                    <a:pt x="434615" y="402951"/>
                  </a:lnTo>
                  <a:lnTo>
                    <a:pt x="426657" y="410908"/>
                  </a:lnTo>
                  <a:lnTo>
                    <a:pt x="426657" y="734804"/>
                  </a:lnTo>
                  <a:lnTo>
                    <a:pt x="462216" y="734804"/>
                  </a:lnTo>
                  <a:lnTo>
                    <a:pt x="462216" y="438510"/>
                  </a:lnTo>
                  <a:lnTo>
                    <a:pt x="557019" y="438510"/>
                  </a:lnTo>
                  <a:lnTo>
                    <a:pt x="557019" y="410908"/>
                  </a:lnTo>
                  <a:lnTo>
                    <a:pt x="549061" y="402951"/>
                  </a:lnTo>
                  <a:close/>
                </a:path>
                <a:path w="1126490" h="1126490">
                  <a:moveTo>
                    <a:pt x="557019" y="438510"/>
                  </a:moveTo>
                  <a:lnTo>
                    <a:pt x="521471" y="438510"/>
                  </a:lnTo>
                  <a:lnTo>
                    <a:pt x="521471" y="734804"/>
                  </a:lnTo>
                  <a:lnTo>
                    <a:pt x="557019" y="734804"/>
                  </a:lnTo>
                  <a:lnTo>
                    <a:pt x="557019" y="438510"/>
                  </a:lnTo>
                  <a:close/>
                </a:path>
                <a:path w="1126490" h="1126490">
                  <a:moveTo>
                    <a:pt x="880905" y="0"/>
                  </a:moveTo>
                  <a:lnTo>
                    <a:pt x="766458" y="0"/>
                  </a:lnTo>
                  <a:lnTo>
                    <a:pt x="758500" y="7957"/>
                  </a:lnTo>
                  <a:lnTo>
                    <a:pt x="758500" y="213333"/>
                  </a:lnTo>
                  <a:lnTo>
                    <a:pt x="43140" y="213333"/>
                  </a:lnTo>
                  <a:lnTo>
                    <a:pt x="26363" y="216730"/>
                  </a:lnTo>
                  <a:lnTo>
                    <a:pt x="12648" y="225987"/>
                  </a:lnTo>
                  <a:lnTo>
                    <a:pt x="3395" y="239705"/>
                  </a:lnTo>
                  <a:lnTo>
                    <a:pt x="0" y="256484"/>
                  </a:lnTo>
                  <a:lnTo>
                    <a:pt x="0" y="300545"/>
                  </a:lnTo>
                  <a:lnTo>
                    <a:pt x="3395" y="317328"/>
                  </a:lnTo>
                  <a:lnTo>
                    <a:pt x="12648" y="331046"/>
                  </a:lnTo>
                  <a:lnTo>
                    <a:pt x="26363" y="340300"/>
                  </a:lnTo>
                  <a:lnTo>
                    <a:pt x="43140" y="343696"/>
                  </a:lnTo>
                  <a:lnTo>
                    <a:pt x="592578" y="343696"/>
                  </a:lnTo>
                  <a:lnTo>
                    <a:pt x="592578" y="734804"/>
                  </a:lnTo>
                  <a:lnTo>
                    <a:pt x="628137" y="734804"/>
                  </a:lnTo>
                  <a:lnTo>
                    <a:pt x="628137" y="308147"/>
                  </a:lnTo>
                  <a:lnTo>
                    <a:pt x="38951" y="308147"/>
                  </a:lnTo>
                  <a:lnTo>
                    <a:pt x="35548" y="304734"/>
                  </a:lnTo>
                  <a:lnTo>
                    <a:pt x="35548" y="252295"/>
                  </a:lnTo>
                  <a:lnTo>
                    <a:pt x="38951" y="248892"/>
                  </a:lnTo>
                  <a:lnTo>
                    <a:pt x="794059" y="248892"/>
                  </a:lnTo>
                  <a:lnTo>
                    <a:pt x="794059" y="35548"/>
                  </a:lnTo>
                  <a:lnTo>
                    <a:pt x="888862" y="35548"/>
                  </a:lnTo>
                  <a:lnTo>
                    <a:pt x="888862" y="7957"/>
                  </a:lnTo>
                  <a:lnTo>
                    <a:pt x="880905" y="0"/>
                  </a:lnTo>
                  <a:close/>
                </a:path>
                <a:path w="1126490" h="1126490">
                  <a:moveTo>
                    <a:pt x="714983" y="587291"/>
                  </a:moveTo>
                  <a:lnTo>
                    <a:pt x="695350" y="587291"/>
                  </a:lnTo>
                  <a:lnTo>
                    <a:pt x="687392" y="595259"/>
                  </a:lnTo>
                  <a:lnTo>
                    <a:pt x="687392" y="734804"/>
                  </a:lnTo>
                  <a:lnTo>
                    <a:pt x="722941" y="734804"/>
                  </a:lnTo>
                  <a:lnTo>
                    <a:pt x="722941" y="595259"/>
                  </a:lnTo>
                  <a:lnTo>
                    <a:pt x="714983" y="587291"/>
                  </a:lnTo>
                  <a:close/>
                </a:path>
                <a:path w="1126490" h="1126490">
                  <a:moveTo>
                    <a:pt x="794059" y="343696"/>
                  </a:moveTo>
                  <a:lnTo>
                    <a:pt x="758500" y="343696"/>
                  </a:lnTo>
                  <a:lnTo>
                    <a:pt x="758500" y="734804"/>
                  </a:lnTo>
                  <a:lnTo>
                    <a:pt x="888862" y="734804"/>
                  </a:lnTo>
                  <a:lnTo>
                    <a:pt x="794059" y="734794"/>
                  </a:lnTo>
                  <a:lnTo>
                    <a:pt x="794059" y="343696"/>
                  </a:lnTo>
                  <a:close/>
                </a:path>
                <a:path w="1126490" h="1126490">
                  <a:moveTo>
                    <a:pt x="888862" y="35548"/>
                  </a:moveTo>
                  <a:lnTo>
                    <a:pt x="853314" y="35548"/>
                  </a:lnTo>
                  <a:lnTo>
                    <a:pt x="853314" y="734794"/>
                  </a:lnTo>
                  <a:lnTo>
                    <a:pt x="888862" y="734794"/>
                  </a:lnTo>
                  <a:lnTo>
                    <a:pt x="888862" y="343696"/>
                  </a:lnTo>
                  <a:lnTo>
                    <a:pt x="1082752" y="343696"/>
                  </a:lnTo>
                  <a:lnTo>
                    <a:pt x="1099530" y="340300"/>
                  </a:lnTo>
                  <a:lnTo>
                    <a:pt x="1113248" y="331046"/>
                  </a:lnTo>
                  <a:lnTo>
                    <a:pt x="1122506" y="317328"/>
                  </a:lnTo>
                  <a:lnTo>
                    <a:pt x="1124364" y="308147"/>
                  </a:lnTo>
                  <a:lnTo>
                    <a:pt x="888862" y="308147"/>
                  </a:lnTo>
                  <a:lnTo>
                    <a:pt x="888862" y="248892"/>
                  </a:lnTo>
                  <a:lnTo>
                    <a:pt x="1124366" y="248892"/>
                  </a:lnTo>
                  <a:lnTo>
                    <a:pt x="1122506" y="239705"/>
                  </a:lnTo>
                  <a:lnTo>
                    <a:pt x="1113248" y="225987"/>
                  </a:lnTo>
                  <a:lnTo>
                    <a:pt x="1099530" y="216730"/>
                  </a:lnTo>
                  <a:lnTo>
                    <a:pt x="1082752" y="213333"/>
                  </a:lnTo>
                  <a:lnTo>
                    <a:pt x="888862" y="213333"/>
                  </a:lnTo>
                  <a:lnTo>
                    <a:pt x="888862" y="35548"/>
                  </a:lnTo>
                  <a:close/>
                </a:path>
                <a:path w="1126490" h="1126490">
                  <a:moveTo>
                    <a:pt x="722941" y="296294"/>
                  </a:moveTo>
                  <a:lnTo>
                    <a:pt x="687392" y="296294"/>
                  </a:lnTo>
                  <a:lnTo>
                    <a:pt x="687392" y="528298"/>
                  </a:lnTo>
                  <a:lnTo>
                    <a:pt x="695350" y="536255"/>
                  </a:lnTo>
                  <a:lnTo>
                    <a:pt x="714983" y="536255"/>
                  </a:lnTo>
                  <a:lnTo>
                    <a:pt x="722941" y="528298"/>
                  </a:lnTo>
                  <a:lnTo>
                    <a:pt x="722941" y="343696"/>
                  </a:lnTo>
                  <a:lnTo>
                    <a:pt x="794059" y="343696"/>
                  </a:lnTo>
                  <a:lnTo>
                    <a:pt x="794059" y="308147"/>
                  </a:lnTo>
                  <a:lnTo>
                    <a:pt x="722941" y="308147"/>
                  </a:lnTo>
                  <a:lnTo>
                    <a:pt x="722941" y="296294"/>
                  </a:lnTo>
                  <a:close/>
                </a:path>
                <a:path w="1126490" h="1126490">
                  <a:moveTo>
                    <a:pt x="448750" y="343696"/>
                  </a:moveTo>
                  <a:lnTo>
                    <a:pt x="383747" y="343696"/>
                  </a:lnTo>
                  <a:lnTo>
                    <a:pt x="374857" y="349245"/>
                  </a:lnTo>
                  <a:lnTo>
                    <a:pt x="370512" y="351895"/>
                  </a:lnTo>
                  <a:lnTo>
                    <a:pt x="296439" y="394332"/>
                  </a:lnTo>
                  <a:lnTo>
                    <a:pt x="235043" y="425547"/>
                  </a:lnTo>
                  <a:lnTo>
                    <a:pt x="193028" y="444872"/>
                  </a:lnTo>
                  <a:lnTo>
                    <a:pt x="177094" y="451640"/>
                  </a:lnTo>
                  <a:lnTo>
                    <a:pt x="171186" y="455506"/>
                  </a:lnTo>
                  <a:lnTo>
                    <a:pt x="167356" y="461141"/>
                  </a:lnTo>
                  <a:lnTo>
                    <a:pt x="165920" y="467803"/>
                  </a:lnTo>
                  <a:lnTo>
                    <a:pt x="167199" y="474749"/>
                  </a:lnTo>
                  <a:lnTo>
                    <a:pt x="169973" y="481702"/>
                  </a:lnTo>
                  <a:lnTo>
                    <a:pt x="176643" y="485922"/>
                  </a:lnTo>
                  <a:lnTo>
                    <a:pt x="185900" y="485922"/>
                  </a:lnTo>
                  <a:lnTo>
                    <a:pt x="250772" y="457514"/>
                  </a:lnTo>
                  <a:lnTo>
                    <a:pt x="313045" y="425828"/>
                  </a:lnTo>
                  <a:lnTo>
                    <a:pt x="388522" y="382574"/>
                  </a:lnTo>
                  <a:lnTo>
                    <a:pt x="434173" y="353505"/>
                  </a:lnTo>
                  <a:lnTo>
                    <a:pt x="448750" y="343696"/>
                  </a:lnTo>
                  <a:close/>
                </a:path>
                <a:path w="1126490" h="1126490">
                  <a:moveTo>
                    <a:pt x="569783" y="248892"/>
                  </a:moveTo>
                  <a:lnTo>
                    <a:pt x="515240" y="248892"/>
                  </a:lnTo>
                  <a:lnTo>
                    <a:pt x="495786" y="264756"/>
                  </a:lnTo>
                  <a:lnTo>
                    <a:pt x="476266" y="279933"/>
                  </a:lnTo>
                  <a:lnTo>
                    <a:pt x="456800" y="294403"/>
                  </a:lnTo>
                  <a:lnTo>
                    <a:pt x="437505" y="308147"/>
                  </a:lnTo>
                  <a:lnTo>
                    <a:pt x="498267" y="308147"/>
                  </a:lnTo>
                  <a:lnTo>
                    <a:pt x="517185" y="293499"/>
                  </a:lnTo>
                  <a:lnTo>
                    <a:pt x="535411" y="278740"/>
                  </a:lnTo>
                  <a:lnTo>
                    <a:pt x="552944" y="263870"/>
                  </a:lnTo>
                  <a:lnTo>
                    <a:pt x="569783" y="248892"/>
                  </a:lnTo>
                  <a:close/>
                </a:path>
                <a:path w="1126490" h="1126490">
                  <a:moveTo>
                    <a:pt x="714983" y="260735"/>
                  </a:moveTo>
                  <a:lnTo>
                    <a:pt x="600536" y="260735"/>
                  </a:lnTo>
                  <a:lnTo>
                    <a:pt x="592578" y="268693"/>
                  </a:lnTo>
                  <a:lnTo>
                    <a:pt x="592578" y="308147"/>
                  </a:lnTo>
                  <a:lnTo>
                    <a:pt x="628137" y="308147"/>
                  </a:lnTo>
                  <a:lnTo>
                    <a:pt x="628137" y="296294"/>
                  </a:lnTo>
                  <a:lnTo>
                    <a:pt x="722941" y="296294"/>
                  </a:lnTo>
                  <a:lnTo>
                    <a:pt x="722941" y="268693"/>
                  </a:lnTo>
                  <a:lnTo>
                    <a:pt x="714983" y="260735"/>
                  </a:lnTo>
                  <a:close/>
                </a:path>
                <a:path w="1126490" h="1126490">
                  <a:moveTo>
                    <a:pt x="794059" y="248892"/>
                  </a:moveTo>
                  <a:lnTo>
                    <a:pt x="758500" y="248892"/>
                  </a:lnTo>
                  <a:lnTo>
                    <a:pt x="758500" y="308147"/>
                  </a:lnTo>
                  <a:lnTo>
                    <a:pt x="794059" y="308147"/>
                  </a:lnTo>
                  <a:lnTo>
                    <a:pt x="794059" y="248892"/>
                  </a:lnTo>
                  <a:close/>
                </a:path>
                <a:path w="1126490" h="1126490">
                  <a:moveTo>
                    <a:pt x="1124366" y="248892"/>
                  </a:moveTo>
                  <a:lnTo>
                    <a:pt x="1086940" y="248892"/>
                  </a:lnTo>
                  <a:lnTo>
                    <a:pt x="1090343" y="252295"/>
                  </a:lnTo>
                  <a:lnTo>
                    <a:pt x="1090343" y="304734"/>
                  </a:lnTo>
                  <a:lnTo>
                    <a:pt x="1086930" y="308147"/>
                  </a:lnTo>
                  <a:lnTo>
                    <a:pt x="1124364" y="308147"/>
                  </a:lnTo>
                  <a:lnTo>
                    <a:pt x="1125902" y="300545"/>
                  </a:lnTo>
                  <a:lnTo>
                    <a:pt x="1125902" y="256484"/>
                  </a:lnTo>
                  <a:lnTo>
                    <a:pt x="1124366" y="248892"/>
                  </a:lnTo>
                  <a:close/>
                </a:path>
                <a:path w="1126490" h="1126490">
                  <a:moveTo>
                    <a:pt x="711320" y="122237"/>
                  </a:moveTo>
                  <a:lnTo>
                    <a:pt x="637645" y="122237"/>
                  </a:lnTo>
                  <a:lnTo>
                    <a:pt x="618739" y="146295"/>
                  </a:lnTo>
                  <a:lnTo>
                    <a:pt x="598595" y="169513"/>
                  </a:lnTo>
                  <a:lnTo>
                    <a:pt x="577417" y="191867"/>
                  </a:lnTo>
                  <a:lnTo>
                    <a:pt x="555407" y="213333"/>
                  </a:lnTo>
                  <a:lnTo>
                    <a:pt x="606546" y="213333"/>
                  </a:lnTo>
                  <a:lnTo>
                    <a:pt x="625911" y="192651"/>
                  </a:lnTo>
                  <a:lnTo>
                    <a:pt x="644032" y="171741"/>
                  </a:lnTo>
                  <a:lnTo>
                    <a:pt x="660783" y="150752"/>
                  </a:lnTo>
                  <a:lnTo>
                    <a:pt x="676272" y="129545"/>
                  </a:lnTo>
                  <a:lnTo>
                    <a:pt x="713756" y="129545"/>
                  </a:lnTo>
                  <a:lnTo>
                    <a:pt x="711320" y="122237"/>
                  </a:lnTo>
                  <a:close/>
                </a:path>
                <a:path w="1126490" h="1126490">
                  <a:moveTo>
                    <a:pt x="713756" y="129545"/>
                  </a:moveTo>
                  <a:lnTo>
                    <a:pt x="676272" y="129545"/>
                  </a:lnTo>
                  <a:lnTo>
                    <a:pt x="688303" y="165617"/>
                  </a:lnTo>
                  <a:lnTo>
                    <a:pt x="691813" y="171741"/>
                  </a:lnTo>
                  <a:lnTo>
                    <a:pt x="697213" y="175893"/>
                  </a:lnTo>
                  <a:lnTo>
                    <a:pt x="703780" y="177720"/>
                  </a:lnTo>
                  <a:lnTo>
                    <a:pt x="710795" y="176863"/>
                  </a:lnTo>
                  <a:lnTo>
                    <a:pt x="716915" y="173352"/>
                  </a:lnTo>
                  <a:lnTo>
                    <a:pt x="721069" y="167950"/>
                  </a:lnTo>
                  <a:lnTo>
                    <a:pt x="722895" y="161382"/>
                  </a:lnTo>
                  <a:lnTo>
                    <a:pt x="722030" y="154372"/>
                  </a:lnTo>
                  <a:lnTo>
                    <a:pt x="713756" y="129545"/>
                  </a:lnTo>
                  <a:close/>
                </a:path>
                <a:path w="1126490" h="1126490">
                  <a:moveTo>
                    <a:pt x="681686" y="71107"/>
                  </a:moveTo>
                  <a:lnTo>
                    <a:pt x="604725" y="95735"/>
                  </a:lnTo>
                  <a:lnTo>
                    <a:pt x="592619" y="111206"/>
                  </a:lnTo>
                  <a:lnTo>
                    <a:pt x="593479" y="118216"/>
                  </a:lnTo>
                  <a:lnTo>
                    <a:pt x="595971" y="125661"/>
                  </a:lnTo>
                  <a:lnTo>
                    <a:pt x="602903" y="130372"/>
                  </a:lnTo>
                  <a:lnTo>
                    <a:pt x="612211" y="130372"/>
                  </a:lnTo>
                  <a:lnTo>
                    <a:pt x="614106" y="130079"/>
                  </a:lnTo>
                  <a:lnTo>
                    <a:pt x="637645" y="122237"/>
                  </a:lnTo>
                  <a:lnTo>
                    <a:pt x="711320" y="122237"/>
                  </a:lnTo>
                  <a:lnTo>
                    <a:pt x="698083" y="82521"/>
                  </a:lnTo>
                  <a:lnTo>
                    <a:pt x="683497" y="71233"/>
                  </a:lnTo>
                  <a:lnTo>
                    <a:pt x="681686" y="7110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359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65329" y="212026"/>
            <a:ext cx="8063999" cy="675000"/>
          </a:xfrm>
        </p:spPr>
        <p:txBody>
          <a:bodyPr/>
          <a:lstStyle/>
          <a:p>
            <a:r>
              <a:rPr lang="ru-RU" sz="2400" spc="65" dirty="0">
                <a:solidFill>
                  <a:srgbClr val="D90611"/>
                </a:solidFill>
              </a:rPr>
              <a:t>Почему </a:t>
            </a:r>
            <a:r>
              <a:rPr lang="ru-RU" sz="2400" dirty="0">
                <a:solidFill>
                  <a:srgbClr val="D90611"/>
                </a:solidFill>
              </a:rPr>
              <a:t>клиенты </a:t>
            </a:r>
            <a:r>
              <a:rPr lang="ru-RU" sz="2400" dirty="0">
                <a:solidFill>
                  <a:srgbClr val="D41316"/>
                </a:solidFill>
              </a:rPr>
              <a:t>выбирают </a:t>
            </a:r>
            <a:r>
              <a:rPr lang="ru-RU" sz="2400" spc="-45" dirty="0">
                <a:solidFill>
                  <a:srgbClr val="D41316"/>
                </a:solidFill>
              </a:rPr>
              <a:t>МТС</a:t>
            </a:r>
            <a:r>
              <a:rPr lang="ru-RU" sz="2400" spc="-55" dirty="0">
                <a:solidFill>
                  <a:srgbClr val="D41316"/>
                </a:solidFill>
              </a:rPr>
              <a:t> </a:t>
            </a:r>
            <a:r>
              <a:rPr lang="ru-RU" sz="2400" spc="-15" dirty="0">
                <a:solidFill>
                  <a:srgbClr val="D41316"/>
                </a:solidFill>
              </a:rPr>
              <a:t>Кассу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85611" y="905247"/>
            <a:ext cx="719270" cy="719270"/>
            <a:chOff x="1157031" y="2863787"/>
            <a:chExt cx="869315" cy="869315"/>
          </a:xfrm>
        </p:grpSpPr>
        <p:sp>
          <p:nvSpPr>
            <p:cNvPr id="9" name="object 25"/>
            <p:cNvSpPr/>
            <p:nvPr/>
          </p:nvSpPr>
          <p:spPr>
            <a:xfrm>
              <a:off x="1157031" y="2863787"/>
              <a:ext cx="869315" cy="869315"/>
            </a:xfrm>
            <a:custGeom>
              <a:avLst/>
              <a:gdLst/>
              <a:ahLst/>
              <a:cxnLst/>
              <a:rect l="l" t="t" r="r" b="b"/>
              <a:pathLst>
                <a:path w="869314" h="869314">
                  <a:moveTo>
                    <a:pt x="761788" y="869083"/>
                  </a:moveTo>
                  <a:lnTo>
                    <a:pt x="107295" y="869083"/>
                  </a:lnTo>
                  <a:lnTo>
                    <a:pt x="65532" y="860652"/>
                  </a:lnTo>
                  <a:lnTo>
                    <a:pt x="31427" y="837660"/>
                  </a:lnTo>
                  <a:lnTo>
                    <a:pt x="8432" y="803555"/>
                  </a:lnTo>
                  <a:lnTo>
                    <a:pt x="0" y="761788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761788" y="0"/>
                  </a:lnTo>
                  <a:lnTo>
                    <a:pt x="803551" y="8430"/>
                  </a:lnTo>
                  <a:lnTo>
                    <a:pt x="837656" y="31423"/>
                  </a:lnTo>
                  <a:lnTo>
                    <a:pt x="860651" y="65527"/>
                  </a:lnTo>
                  <a:lnTo>
                    <a:pt x="869083" y="107295"/>
                  </a:lnTo>
                  <a:lnTo>
                    <a:pt x="869083" y="761788"/>
                  </a:lnTo>
                  <a:lnTo>
                    <a:pt x="860651" y="803555"/>
                  </a:lnTo>
                  <a:lnTo>
                    <a:pt x="837656" y="837660"/>
                  </a:lnTo>
                  <a:lnTo>
                    <a:pt x="803551" y="860652"/>
                  </a:lnTo>
                  <a:lnTo>
                    <a:pt x="761788" y="869083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3"/>
            <p:cNvSpPr/>
            <p:nvPr/>
          </p:nvSpPr>
          <p:spPr>
            <a:xfrm>
              <a:off x="1310426" y="3042298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10" h="562610">
                  <a:moveTo>
                    <a:pt x="386804" y="0"/>
                  </a:moveTo>
                  <a:lnTo>
                    <a:pt x="175523" y="0"/>
                  </a:lnTo>
                  <a:lnTo>
                    <a:pt x="138075" y="7580"/>
                  </a:lnTo>
                  <a:lnTo>
                    <a:pt x="107461" y="28238"/>
                  </a:lnTo>
                  <a:lnTo>
                    <a:pt x="86802" y="58853"/>
                  </a:lnTo>
                  <a:lnTo>
                    <a:pt x="79222" y="96300"/>
                  </a:lnTo>
                  <a:lnTo>
                    <a:pt x="79222" y="211291"/>
                  </a:lnTo>
                  <a:lnTo>
                    <a:pt x="69882" y="211291"/>
                  </a:lnTo>
                  <a:lnTo>
                    <a:pt x="53389" y="214540"/>
                  </a:lnTo>
                  <a:lnTo>
                    <a:pt x="39789" y="223419"/>
                  </a:lnTo>
                  <a:lnTo>
                    <a:pt x="30377" y="236630"/>
                  </a:lnTo>
                  <a:lnTo>
                    <a:pt x="26449" y="252840"/>
                  </a:lnTo>
                  <a:lnTo>
                    <a:pt x="26219" y="253018"/>
                  </a:lnTo>
                  <a:lnTo>
                    <a:pt x="15089" y="264176"/>
                  </a:lnTo>
                  <a:lnTo>
                    <a:pt x="6858" y="277308"/>
                  </a:lnTo>
                  <a:lnTo>
                    <a:pt x="1752" y="291935"/>
                  </a:lnTo>
                  <a:lnTo>
                    <a:pt x="0" y="307582"/>
                  </a:lnTo>
                  <a:lnTo>
                    <a:pt x="1675" y="322835"/>
                  </a:lnTo>
                  <a:lnTo>
                    <a:pt x="25035" y="361193"/>
                  </a:lnTo>
                  <a:lnTo>
                    <a:pt x="26449" y="362114"/>
                  </a:lnTo>
                  <a:lnTo>
                    <a:pt x="30329" y="378419"/>
                  </a:lnTo>
                  <a:lnTo>
                    <a:pt x="39731" y="391687"/>
                  </a:lnTo>
                  <a:lnTo>
                    <a:pt x="53351" y="400607"/>
                  </a:lnTo>
                  <a:lnTo>
                    <a:pt x="69882" y="403872"/>
                  </a:lnTo>
                  <a:lnTo>
                    <a:pt x="79222" y="403872"/>
                  </a:lnTo>
                  <a:lnTo>
                    <a:pt x="79222" y="492456"/>
                  </a:lnTo>
                  <a:lnTo>
                    <a:pt x="82645" y="509360"/>
                  </a:lnTo>
                  <a:lnTo>
                    <a:pt x="91972" y="523181"/>
                  </a:lnTo>
                  <a:lnTo>
                    <a:pt x="105793" y="532508"/>
                  </a:lnTo>
                  <a:lnTo>
                    <a:pt x="122697" y="535931"/>
                  </a:lnTo>
                  <a:lnTo>
                    <a:pt x="193679" y="535931"/>
                  </a:lnTo>
                  <a:lnTo>
                    <a:pt x="193679" y="558642"/>
                  </a:lnTo>
                  <a:lnTo>
                    <a:pt x="197376" y="562338"/>
                  </a:lnTo>
                  <a:lnTo>
                    <a:pt x="316377" y="562338"/>
                  </a:lnTo>
                  <a:lnTo>
                    <a:pt x="329854" y="559610"/>
                  </a:lnTo>
                  <a:lnTo>
                    <a:pt x="340873" y="552175"/>
                  </a:lnTo>
                  <a:lnTo>
                    <a:pt x="345157" y="545826"/>
                  </a:lnTo>
                  <a:lnTo>
                    <a:pt x="210182" y="545826"/>
                  </a:lnTo>
                  <a:lnTo>
                    <a:pt x="210182" y="519418"/>
                  </a:lnTo>
                  <a:lnTo>
                    <a:pt x="122697" y="519418"/>
                  </a:lnTo>
                  <a:lnTo>
                    <a:pt x="112212" y="517296"/>
                  </a:lnTo>
                  <a:lnTo>
                    <a:pt x="103640" y="511513"/>
                  </a:lnTo>
                  <a:lnTo>
                    <a:pt x="97857" y="502941"/>
                  </a:lnTo>
                  <a:lnTo>
                    <a:pt x="95735" y="492456"/>
                  </a:lnTo>
                  <a:lnTo>
                    <a:pt x="95735" y="387370"/>
                  </a:lnTo>
                  <a:lnTo>
                    <a:pt x="69882" y="387370"/>
                  </a:lnTo>
                  <a:lnTo>
                    <a:pt x="59397" y="385246"/>
                  </a:lnTo>
                  <a:lnTo>
                    <a:pt x="50825" y="379460"/>
                  </a:lnTo>
                  <a:lnTo>
                    <a:pt x="45042" y="370889"/>
                  </a:lnTo>
                  <a:lnTo>
                    <a:pt x="42920" y="360407"/>
                  </a:lnTo>
                  <a:lnTo>
                    <a:pt x="42920" y="338534"/>
                  </a:lnTo>
                  <a:lnTo>
                    <a:pt x="26407" y="338534"/>
                  </a:lnTo>
                  <a:lnTo>
                    <a:pt x="22169" y="331505"/>
                  </a:lnTo>
                  <a:lnTo>
                    <a:pt x="19063" y="323918"/>
                  </a:lnTo>
                  <a:lnTo>
                    <a:pt x="17153" y="315900"/>
                  </a:lnTo>
                  <a:lnTo>
                    <a:pt x="16502" y="307582"/>
                  </a:lnTo>
                  <a:lnTo>
                    <a:pt x="17151" y="299236"/>
                  </a:lnTo>
                  <a:lnTo>
                    <a:pt x="19059" y="291211"/>
                  </a:lnTo>
                  <a:lnTo>
                    <a:pt x="22165" y="283625"/>
                  </a:lnTo>
                  <a:lnTo>
                    <a:pt x="26407" y="276598"/>
                  </a:lnTo>
                  <a:lnTo>
                    <a:pt x="42920" y="276598"/>
                  </a:lnTo>
                  <a:lnTo>
                    <a:pt x="42920" y="254767"/>
                  </a:lnTo>
                  <a:lnTo>
                    <a:pt x="45042" y="244279"/>
                  </a:lnTo>
                  <a:lnTo>
                    <a:pt x="50825" y="235704"/>
                  </a:lnTo>
                  <a:lnTo>
                    <a:pt x="59397" y="229917"/>
                  </a:lnTo>
                  <a:lnTo>
                    <a:pt x="69882" y="227794"/>
                  </a:lnTo>
                  <a:lnTo>
                    <a:pt x="95735" y="227794"/>
                  </a:lnTo>
                  <a:lnTo>
                    <a:pt x="95735" y="96300"/>
                  </a:lnTo>
                  <a:lnTo>
                    <a:pt x="102014" y="65271"/>
                  </a:lnTo>
                  <a:lnTo>
                    <a:pt x="119129" y="39907"/>
                  </a:lnTo>
                  <a:lnTo>
                    <a:pt x="144494" y="22792"/>
                  </a:lnTo>
                  <a:lnTo>
                    <a:pt x="175523" y="16512"/>
                  </a:lnTo>
                  <a:lnTo>
                    <a:pt x="437486" y="16512"/>
                  </a:lnTo>
                  <a:lnTo>
                    <a:pt x="424250" y="7580"/>
                  </a:lnTo>
                  <a:lnTo>
                    <a:pt x="386804" y="0"/>
                  </a:lnTo>
                  <a:close/>
                </a:path>
                <a:path w="562610" h="562610">
                  <a:moveTo>
                    <a:pt x="345148" y="509513"/>
                  </a:moveTo>
                  <a:lnTo>
                    <a:pt x="316377" y="509513"/>
                  </a:lnTo>
                  <a:lnTo>
                    <a:pt x="323437" y="510942"/>
                  </a:lnTo>
                  <a:lnTo>
                    <a:pt x="329209" y="514839"/>
                  </a:lnTo>
                  <a:lnTo>
                    <a:pt x="333105" y="520614"/>
                  </a:lnTo>
                  <a:lnTo>
                    <a:pt x="334534" y="527680"/>
                  </a:lnTo>
                  <a:lnTo>
                    <a:pt x="333105" y="534738"/>
                  </a:lnTo>
                  <a:lnTo>
                    <a:pt x="329209" y="540507"/>
                  </a:lnTo>
                  <a:lnTo>
                    <a:pt x="323437" y="544398"/>
                  </a:lnTo>
                  <a:lnTo>
                    <a:pt x="316377" y="545826"/>
                  </a:lnTo>
                  <a:lnTo>
                    <a:pt x="345157" y="545826"/>
                  </a:lnTo>
                  <a:lnTo>
                    <a:pt x="348308" y="541157"/>
                  </a:lnTo>
                  <a:lnTo>
                    <a:pt x="351036" y="527680"/>
                  </a:lnTo>
                  <a:lnTo>
                    <a:pt x="348308" y="514197"/>
                  </a:lnTo>
                  <a:lnTo>
                    <a:pt x="345148" y="509513"/>
                  </a:lnTo>
                  <a:close/>
                </a:path>
                <a:path w="562610" h="562610">
                  <a:moveTo>
                    <a:pt x="316377" y="493011"/>
                  </a:moveTo>
                  <a:lnTo>
                    <a:pt x="197376" y="493011"/>
                  </a:lnTo>
                  <a:lnTo>
                    <a:pt x="193679" y="496707"/>
                  </a:lnTo>
                  <a:lnTo>
                    <a:pt x="193679" y="519418"/>
                  </a:lnTo>
                  <a:lnTo>
                    <a:pt x="210182" y="519418"/>
                  </a:lnTo>
                  <a:lnTo>
                    <a:pt x="210182" y="509513"/>
                  </a:lnTo>
                  <a:lnTo>
                    <a:pt x="345148" y="509513"/>
                  </a:lnTo>
                  <a:lnTo>
                    <a:pt x="340873" y="503175"/>
                  </a:lnTo>
                  <a:lnTo>
                    <a:pt x="329854" y="495739"/>
                  </a:lnTo>
                  <a:lnTo>
                    <a:pt x="316377" y="493011"/>
                  </a:lnTo>
                  <a:close/>
                </a:path>
                <a:path w="562610" h="562610">
                  <a:moveTo>
                    <a:pt x="437486" y="16512"/>
                  </a:moveTo>
                  <a:lnTo>
                    <a:pt x="386804" y="16512"/>
                  </a:lnTo>
                  <a:lnTo>
                    <a:pt x="417827" y="22792"/>
                  </a:lnTo>
                  <a:lnTo>
                    <a:pt x="443189" y="39907"/>
                  </a:lnTo>
                  <a:lnTo>
                    <a:pt x="460303" y="65271"/>
                  </a:lnTo>
                  <a:lnTo>
                    <a:pt x="466582" y="96300"/>
                  </a:lnTo>
                  <a:lnTo>
                    <a:pt x="466582" y="400176"/>
                  </a:lnTo>
                  <a:lnTo>
                    <a:pt x="470278" y="403872"/>
                  </a:lnTo>
                  <a:lnTo>
                    <a:pt x="492445" y="403872"/>
                  </a:lnTo>
                  <a:lnTo>
                    <a:pt x="508931" y="400625"/>
                  </a:lnTo>
                  <a:lnTo>
                    <a:pt x="522528" y="391751"/>
                  </a:lnTo>
                  <a:lnTo>
                    <a:pt x="525651" y="387370"/>
                  </a:lnTo>
                  <a:lnTo>
                    <a:pt x="483095" y="387370"/>
                  </a:lnTo>
                  <a:lnTo>
                    <a:pt x="483095" y="227794"/>
                  </a:lnTo>
                  <a:lnTo>
                    <a:pt x="525652" y="227794"/>
                  </a:lnTo>
                  <a:lnTo>
                    <a:pt x="522524" y="223412"/>
                  </a:lnTo>
                  <a:lnTo>
                    <a:pt x="508927" y="214538"/>
                  </a:lnTo>
                  <a:lnTo>
                    <a:pt x="492445" y="211291"/>
                  </a:lnTo>
                  <a:lnTo>
                    <a:pt x="483095" y="211291"/>
                  </a:lnTo>
                  <a:lnTo>
                    <a:pt x="483095" y="96300"/>
                  </a:lnTo>
                  <a:lnTo>
                    <a:pt x="475516" y="58853"/>
                  </a:lnTo>
                  <a:lnTo>
                    <a:pt x="454861" y="28238"/>
                  </a:lnTo>
                  <a:lnTo>
                    <a:pt x="437486" y="16512"/>
                  </a:lnTo>
                  <a:close/>
                </a:path>
                <a:path w="562610" h="562610">
                  <a:moveTo>
                    <a:pt x="95735" y="227794"/>
                  </a:moveTo>
                  <a:lnTo>
                    <a:pt x="79222" y="227794"/>
                  </a:lnTo>
                  <a:lnTo>
                    <a:pt x="79222" y="387370"/>
                  </a:lnTo>
                  <a:lnTo>
                    <a:pt x="95735" y="387370"/>
                  </a:lnTo>
                  <a:lnTo>
                    <a:pt x="95735" y="227794"/>
                  </a:lnTo>
                  <a:close/>
                </a:path>
                <a:path w="562610" h="562610">
                  <a:moveTo>
                    <a:pt x="525652" y="227794"/>
                  </a:moveTo>
                  <a:lnTo>
                    <a:pt x="492445" y="227794"/>
                  </a:lnTo>
                  <a:lnTo>
                    <a:pt x="502931" y="229917"/>
                  </a:lnTo>
                  <a:lnTo>
                    <a:pt x="511502" y="235704"/>
                  </a:lnTo>
                  <a:lnTo>
                    <a:pt x="517286" y="244279"/>
                  </a:lnTo>
                  <a:lnTo>
                    <a:pt x="519408" y="254767"/>
                  </a:lnTo>
                  <a:lnTo>
                    <a:pt x="519408" y="360407"/>
                  </a:lnTo>
                  <a:lnTo>
                    <a:pt x="517286" y="370889"/>
                  </a:lnTo>
                  <a:lnTo>
                    <a:pt x="511502" y="379460"/>
                  </a:lnTo>
                  <a:lnTo>
                    <a:pt x="502931" y="385246"/>
                  </a:lnTo>
                  <a:lnTo>
                    <a:pt x="492445" y="387370"/>
                  </a:lnTo>
                  <a:lnTo>
                    <a:pt x="525651" y="387370"/>
                  </a:lnTo>
                  <a:lnTo>
                    <a:pt x="531940" y="378547"/>
                  </a:lnTo>
                  <a:lnTo>
                    <a:pt x="535868" y="362313"/>
                  </a:lnTo>
                  <a:lnTo>
                    <a:pt x="547097" y="351151"/>
                  </a:lnTo>
                  <a:lnTo>
                    <a:pt x="555033" y="338586"/>
                  </a:lnTo>
                  <a:lnTo>
                    <a:pt x="535920" y="338586"/>
                  </a:lnTo>
                  <a:lnTo>
                    <a:pt x="535920" y="276609"/>
                  </a:lnTo>
                  <a:lnTo>
                    <a:pt x="554999" y="276609"/>
                  </a:lnTo>
                  <a:lnTo>
                    <a:pt x="547428" y="264425"/>
                  </a:lnTo>
                  <a:lnTo>
                    <a:pt x="536444" y="253290"/>
                  </a:lnTo>
                  <a:lnTo>
                    <a:pt x="535868" y="252871"/>
                  </a:lnTo>
                  <a:lnTo>
                    <a:pt x="531933" y="236612"/>
                  </a:lnTo>
                  <a:lnTo>
                    <a:pt x="525652" y="227794"/>
                  </a:lnTo>
                  <a:close/>
                </a:path>
                <a:path w="562610" h="562610">
                  <a:moveTo>
                    <a:pt x="554999" y="276609"/>
                  </a:moveTo>
                  <a:lnTo>
                    <a:pt x="535920" y="276609"/>
                  </a:lnTo>
                  <a:lnTo>
                    <a:pt x="540163" y="283635"/>
                  </a:lnTo>
                  <a:lnTo>
                    <a:pt x="543268" y="291220"/>
                  </a:lnTo>
                  <a:lnTo>
                    <a:pt x="545176" y="299242"/>
                  </a:lnTo>
                  <a:lnTo>
                    <a:pt x="545826" y="307582"/>
                  </a:lnTo>
                  <a:lnTo>
                    <a:pt x="545176" y="315950"/>
                  </a:lnTo>
                  <a:lnTo>
                    <a:pt x="543268" y="323983"/>
                  </a:lnTo>
                  <a:lnTo>
                    <a:pt x="540163" y="331567"/>
                  </a:lnTo>
                  <a:lnTo>
                    <a:pt x="535920" y="338586"/>
                  </a:lnTo>
                  <a:lnTo>
                    <a:pt x="555033" y="338586"/>
                  </a:lnTo>
                  <a:lnTo>
                    <a:pt x="555404" y="337998"/>
                  </a:lnTo>
                  <a:lnTo>
                    <a:pt x="560558" y="323321"/>
                  </a:lnTo>
                  <a:lnTo>
                    <a:pt x="562328" y="307582"/>
                  </a:lnTo>
                  <a:lnTo>
                    <a:pt x="560597" y="292047"/>
                  </a:lnTo>
                  <a:lnTo>
                    <a:pt x="555555" y="277503"/>
                  </a:lnTo>
                  <a:lnTo>
                    <a:pt x="554999" y="276609"/>
                  </a:lnTo>
                  <a:close/>
                </a:path>
                <a:path w="562610" h="562610">
                  <a:moveTo>
                    <a:pt x="42920" y="276598"/>
                  </a:moveTo>
                  <a:lnTo>
                    <a:pt x="26407" y="276598"/>
                  </a:lnTo>
                  <a:lnTo>
                    <a:pt x="26407" y="338534"/>
                  </a:lnTo>
                  <a:lnTo>
                    <a:pt x="42920" y="338534"/>
                  </a:lnTo>
                  <a:lnTo>
                    <a:pt x="42920" y="27659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4"/>
            <p:cNvSpPr/>
            <p:nvPr/>
          </p:nvSpPr>
          <p:spPr>
            <a:xfrm>
              <a:off x="1442474" y="3209571"/>
              <a:ext cx="148590" cy="236854"/>
            </a:xfrm>
            <a:custGeom>
              <a:avLst/>
              <a:gdLst/>
              <a:ahLst/>
              <a:cxnLst/>
              <a:rect l="l" t="t" r="r" b="b"/>
              <a:pathLst>
                <a:path w="148590" h="236854">
                  <a:moveTo>
                    <a:pt x="109785" y="42920"/>
                  </a:moveTo>
                  <a:lnTo>
                    <a:pt x="74280" y="42920"/>
                  </a:lnTo>
                  <a:lnTo>
                    <a:pt x="86490" y="45397"/>
                  </a:lnTo>
                  <a:lnTo>
                    <a:pt x="96447" y="52117"/>
                  </a:lnTo>
                  <a:lnTo>
                    <a:pt x="103173" y="62087"/>
                  </a:lnTo>
                  <a:lnTo>
                    <a:pt x="105640" y="74280"/>
                  </a:lnTo>
                  <a:lnTo>
                    <a:pt x="92013" y="118141"/>
                  </a:lnTo>
                  <a:lnTo>
                    <a:pt x="61968" y="157707"/>
                  </a:lnTo>
                  <a:lnTo>
                    <a:pt x="31759" y="186435"/>
                  </a:lnTo>
                  <a:lnTo>
                    <a:pt x="17643" y="197784"/>
                  </a:lnTo>
                  <a:lnTo>
                    <a:pt x="12840" y="202600"/>
                  </a:lnTo>
                  <a:lnTo>
                    <a:pt x="9842" y="208510"/>
                  </a:lnTo>
                  <a:lnTo>
                    <a:pt x="8799" y="215055"/>
                  </a:lnTo>
                  <a:lnTo>
                    <a:pt x="9863" y="221773"/>
                  </a:lnTo>
                  <a:lnTo>
                    <a:pt x="12743" y="230642"/>
                  </a:lnTo>
                  <a:lnTo>
                    <a:pt x="20941" y="236600"/>
                  </a:lnTo>
                  <a:lnTo>
                    <a:pt x="127106" y="236600"/>
                  </a:lnTo>
                  <a:lnTo>
                    <a:pt x="135451" y="234911"/>
                  </a:lnTo>
                  <a:lnTo>
                    <a:pt x="142275" y="230308"/>
                  </a:lnTo>
                  <a:lnTo>
                    <a:pt x="146881" y="223484"/>
                  </a:lnTo>
                  <a:lnTo>
                    <a:pt x="147566" y="220098"/>
                  </a:lnTo>
                  <a:lnTo>
                    <a:pt x="25580" y="220098"/>
                  </a:lnTo>
                  <a:lnTo>
                    <a:pt x="23559" y="213888"/>
                  </a:lnTo>
                  <a:lnTo>
                    <a:pt x="57316" y="185709"/>
                  </a:lnTo>
                  <a:lnTo>
                    <a:pt x="95339" y="143163"/>
                  </a:lnTo>
                  <a:lnTo>
                    <a:pt x="119160" y="96076"/>
                  </a:lnTo>
                  <a:lnTo>
                    <a:pt x="122153" y="74280"/>
                  </a:lnTo>
                  <a:lnTo>
                    <a:pt x="118385" y="55664"/>
                  </a:lnTo>
                  <a:lnTo>
                    <a:pt x="109785" y="42920"/>
                  </a:lnTo>
                  <a:close/>
                </a:path>
                <a:path w="148590" h="236854">
                  <a:moveTo>
                    <a:pt x="118975" y="16512"/>
                  </a:moveTo>
                  <a:lnTo>
                    <a:pt x="74280" y="16512"/>
                  </a:lnTo>
                  <a:lnTo>
                    <a:pt x="96750" y="21059"/>
                  </a:lnTo>
                  <a:lnTo>
                    <a:pt x="115118" y="33451"/>
                  </a:lnTo>
                  <a:lnTo>
                    <a:pt x="127511" y="51816"/>
                  </a:lnTo>
                  <a:lnTo>
                    <a:pt x="132058" y="74280"/>
                  </a:lnTo>
                  <a:lnTo>
                    <a:pt x="124690" y="110382"/>
                  </a:lnTo>
                  <a:lnTo>
                    <a:pt x="106490" y="144153"/>
                  </a:lnTo>
                  <a:lnTo>
                    <a:pt x="83312" y="173387"/>
                  </a:lnTo>
                  <a:lnTo>
                    <a:pt x="61013" y="195878"/>
                  </a:lnTo>
                  <a:lnTo>
                    <a:pt x="58521" y="198182"/>
                  </a:lnTo>
                  <a:lnTo>
                    <a:pt x="57694" y="201773"/>
                  </a:lnTo>
                  <a:lnTo>
                    <a:pt x="60165" y="208108"/>
                  </a:lnTo>
                  <a:lnTo>
                    <a:pt x="63212" y="210192"/>
                  </a:lnTo>
                  <a:lnTo>
                    <a:pt x="129838" y="210192"/>
                  </a:lnTo>
                  <a:lnTo>
                    <a:pt x="132058" y="212412"/>
                  </a:lnTo>
                  <a:lnTo>
                    <a:pt x="132058" y="217867"/>
                  </a:lnTo>
                  <a:lnTo>
                    <a:pt x="129838" y="220098"/>
                  </a:lnTo>
                  <a:lnTo>
                    <a:pt x="147566" y="220098"/>
                  </a:lnTo>
                  <a:lnTo>
                    <a:pt x="127106" y="193679"/>
                  </a:lnTo>
                  <a:lnTo>
                    <a:pt x="86950" y="193679"/>
                  </a:lnTo>
                  <a:lnTo>
                    <a:pt x="109570" y="168033"/>
                  </a:lnTo>
                  <a:lnTo>
                    <a:pt x="129308" y="139018"/>
                  </a:lnTo>
                  <a:lnTo>
                    <a:pt x="143273" y="107483"/>
                  </a:lnTo>
                  <a:lnTo>
                    <a:pt x="148571" y="74280"/>
                  </a:lnTo>
                  <a:lnTo>
                    <a:pt x="142717" y="45389"/>
                  </a:lnTo>
                  <a:lnTo>
                    <a:pt x="126786" y="21783"/>
                  </a:lnTo>
                  <a:lnTo>
                    <a:pt x="118975" y="16512"/>
                  </a:lnTo>
                  <a:close/>
                </a:path>
                <a:path w="148590" h="236854">
                  <a:moveTo>
                    <a:pt x="74280" y="0"/>
                  </a:moveTo>
                  <a:lnTo>
                    <a:pt x="45397" y="5847"/>
                  </a:lnTo>
                  <a:lnTo>
                    <a:pt x="21783" y="21783"/>
                  </a:lnTo>
                  <a:lnTo>
                    <a:pt x="5847" y="45397"/>
                  </a:lnTo>
                  <a:lnTo>
                    <a:pt x="0" y="74280"/>
                  </a:lnTo>
                  <a:lnTo>
                    <a:pt x="1688" y="82626"/>
                  </a:lnTo>
                  <a:lnTo>
                    <a:pt x="6291" y="89450"/>
                  </a:lnTo>
                  <a:lnTo>
                    <a:pt x="13115" y="94055"/>
                  </a:lnTo>
                  <a:lnTo>
                    <a:pt x="21465" y="95745"/>
                  </a:lnTo>
                  <a:lnTo>
                    <a:pt x="29809" y="94055"/>
                  </a:lnTo>
                  <a:lnTo>
                    <a:pt x="36629" y="89450"/>
                  </a:lnTo>
                  <a:lnTo>
                    <a:pt x="41231" y="82626"/>
                  </a:lnTo>
                  <a:lnTo>
                    <a:pt x="41918" y="79233"/>
                  </a:lnTo>
                  <a:lnTo>
                    <a:pt x="18732" y="79233"/>
                  </a:lnTo>
                  <a:lnTo>
                    <a:pt x="16502" y="77013"/>
                  </a:lnTo>
                  <a:lnTo>
                    <a:pt x="16502" y="74280"/>
                  </a:lnTo>
                  <a:lnTo>
                    <a:pt x="21050" y="51816"/>
                  </a:lnTo>
                  <a:lnTo>
                    <a:pt x="33446" y="33451"/>
                  </a:lnTo>
                  <a:lnTo>
                    <a:pt x="51814" y="21059"/>
                  </a:lnTo>
                  <a:lnTo>
                    <a:pt x="74280" y="16512"/>
                  </a:lnTo>
                  <a:lnTo>
                    <a:pt x="118975" y="16512"/>
                  </a:lnTo>
                  <a:lnTo>
                    <a:pt x="103169" y="5847"/>
                  </a:lnTo>
                  <a:lnTo>
                    <a:pt x="74280" y="0"/>
                  </a:lnTo>
                  <a:close/>
                </a:path>
                <a:path w="148590" h="236854">
                  <a:moveTo>
                    <a:pt x="74280" y="26407"/>
                  </a:moveTo>
                  <a:lnTo>
                    <a:pt x="55665" y="30175"/>
                  </a:lnTo>
                  <a:lnTo>
                    <a:pt x="40450" y="40445"/>
                  </a:lnTo>
                  <a:lnTo>
                    <a:pt x="30184" y="55664"/>
                  </a:lnTo>
                  <a:lnTo>
                    <a:pt x="26418" y="74280"/>
                  </a:lnTo>
                  <a:lnTo>
                    <a:pt x="26418" y="77013"/>
                  </a:lnTo>
                  <a:lnTo>
                    <a:pt x="24198" y="79233"/>
                  </a:lnTo>
                  <a:lnTo>
                    <a:pt x="41918" y="79233"/>
                  </a:lnTo>
                  <a:lnTo>
                    <a:pt x="45389" y="62087"/>
                  </a:lnTo>
                  <a:lnTo>
                    <a:pt x="52117" y="52117"/>
                  </a:lnTo>
                  <a:lnTo>
                    <a:pt x="62087" y="45389"/>
                  </a:lnTo>
                  <a:lnTo>
                    <a:pt x="74280" y="42920"/>
                  </a:lnTo>
                  <a:lnTo>
                    <a:pt x="109785" y="42920"/>
                  </a:lnTo>
                  <a:lnTo>
                    <a:pt x="108115" y="40445"/>
                  </a:lnTo>
                  <a:lnTo>
                    <a:pt x="92896" y="30175"/>
                  </a:lnTo>
                  <a:lnTo>
                    <a:pt x="74280" y="2640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5"/>
            <p:cNvSpPr/>
            <p:nvPr/>
          </p:nvSpPr>
          <p:spPr>
            <a:xfrm>
              <a:off x="1590893" y="3209689"/>
              <a:ext cx="167640" cy="236854"/>
            </a:xfrm>
            <a:custGeom>
              <a:avLst/>
              <a:gdLst/>
              <a:ahLst/>
              <a:cxnLst/>
              <a:rect l="l" t="t" r="r" b="b"/>
              <a:pathLst>
                <a:path w="167639" h="236854">
                  <a:moveTo>
                    <a:pt x="99616" y="0"/>
                  </a:moveTo>
                  <a:lnTo>
                    <a:pt x="92828" y="1891"/>
                  </a:lnTo>
                  <a:lnTo>
                    <a:pt x="87027" y="5890"/>
                  </a:lnTo>
                  <a:lnTo>
                    <a:pt x="82740" y="11748"/>
                  </a:lnTo>
                  <a:lnTo>
                    <a:pt x="0" y="177251"/>
                  </a:lnTo>
                  <a:lnTo>
                    <a:pt x="649" y="185753"/>
                  </a:lnTo>
                  <a:lnTo>
                    <a:pt x="9172" y="197858"/>
                  </a:lnTo>
                  <a:lnTo>
                    <a:pt x="15758" y="201271"/>
                  </a:lnTo>
                  <a:lnTo>
                    <a:pt x="80479" y="201271"/>
                  </a:lnTo>
                  <a:lnTo>
                    <a:pt x="80479" y="215020"/>
                  </a:lnTo>
                  <a:lnTo>
                    <a:pt x="82167" y="223364"/>
                  </a:lnTo>
                  <a:lnTo>
                    <a:pt x="86769" y="230184"/>
                  </a:lnTo>
                  <a:lnTo>
                    <a:pt x="93590" y="234786"/>
                  </a:lnTo>
                  <a:lnTo>
                    <a:pt x="101934" y="236474"/>
                  </a:lnTo>
                  <a:lnTo>
                    <a:pt x="110279" y="234786"/>
                  </a:lnTo>
                  <a:lnTo>
                    <a:pt x="117103" y="230184"/>
                  </a:lnTo>
                  <a:lnTo>
                    <a:pt x="121709" y="223364"/>
                  </a:lnTo>
                  <a:lnTo>
                    <a:pt x="122396" y="219972"/>
                  </a:lnTo>
                  <a:lnTo>
                    <a:pt x="99201" y="219972"/>
                  </a:lnTo>
                  <a:lnTo>
                    <a:pt x="96981" y="217753"/>
                  </a:lnTo>
                  <a:lnTo>
                    <a:pt x="96981" y="188455"/>
                  </a:lnTo>
                  <a:lnTo>
                    <a:pt x="93295" y="184759"/>
                  </a:lnTo>
                  <a:lnTo>
                    <a:pt x="19088" y="184759"/>
                  </a:lnTo>
                  <a:lnTo>
                    <a:pt x="16648" y="180832"/>
                  </a:lnTo>
                  <a:lnTo>
                    <a:pt x="99787" y="14565"/>
                  </a:lnTo>
                  <a:lnTo>
                    <a:pt x="122248" y="14565"/>
                  </a:lnTo>
                  <a:lnTo>
                    <a:pt x="122183" y="14186"/>
                  </a:lnTo>
                  <a:lnTo>
                    <a:pt x="118780" y="8012"/>
                  </a:lnTo>
                  <a:lnTo>
                    <a:pt x="113552" y="3284"/>
                  </a:lnTo>
                  <a:lnTo>
                    <a:pt x="106865" y="461"/>
                  </a:lnTo>
                  <a:lnTo>
                    <a:pt x="99616" y="0"/>
                  </a:lnTo>
                  <a:close/>
                </a:path>
                <a:path w="167639" h="236854">
                  <a:moveTo>
                    <a:pt x="119692" y="92144"/>
                  </a:moveTo>
                  <a:lnTo>
                    <a:pt x="110583" y="92144"/>
                  </a:lnTo>
                  <a:lnTo>
                    <a:pt x="106897" y="95830"/>
                  </a:lnTo>
                  <a:lnTo>
                    <a:pt x="106897" y="171157"/>
                  </a:lnTo>
                  <a:lnTo>
                    <a:pt x="110583" y="174853"/>
                  </a:lnTo>
                  <a:lnTo>
                    <a:pt x="148686" y="174853"/>
                  </a:lnTo>
                  <a:lnTo>
                    <a:pt x="150906" y="177084"/>
                  </a:lnTo>
                  <a:lnTo>
                    <a:pt x="150906" y="182539"/>
                  </a:lnTo>
                  <a:lnTo>
                    <a:pt x="148686" y="184759"/>
                  </a:lnTo>
                  <a:lnTo>
                    <a:pt x="110583" y="184759"/>
                  </a:lnTo>
                  <a:lnTo>
                    <a:pt x="106897" y="188455"/>
                  </a:lnTo>
                  <a:lnTo>
                    <a:pt x="106897" y="217753"/>
                  </a:lnTo>
                  <a:lnTo>
                    <a:pt x="104666" y="219972"/>
                  </a:lnTo>
                  <a:lnTo>
                    <a:pt x="122396" y="219972"/>
                  </a:lnTo>
                  <a:lnTo>
                    <a:pt x="123399" y="215020"/>
                  </a:lnTo>
                  <a:lnTo>
                    <a:pt x="123399" y="201271"/>
                  </a:lnTo>
                  <a:lnTo>
                    <a:pt x="145953" y="201271"/>
                  </a:lnTo>
                  <a:lnTo>
                    <a:pt x="154299" y="199581"/>
                  </a:lnTo>
                  <a:lnTo>
                    <a:pt x="161123" y="194976"/>
                  </a:lnTo>
                  <a:lnTo>
                    <a:pt x="165728" y="188152"/>
                  </a:lnTo>
                  <a:lnTo>
                    <a:pt x="167418" y="179806"/>
                  </a:lnTo>
                  <a:lnTo>
                    <a:pt x="165728" y="171462"/>
                  </a:lnTo>
                  <a:lnTo>
                    <a:pt x="161123" y="164642"/>
                  </a:lnTo>
                  <a:lnTo>
                    <a:pt x="154299" y="160040"/>
                  </a:lnTo>
                  <a:lnTo>
                    <a:pt x="145953" y="158351"/>
                  </a:lnTo>
                  <a:lnTo>
                    <a:pt x="123399" y="158351"/>
                  </a:lnTo>
                  <a:lnTo>
                    <a:pt x="123399" y="95830"/>
                  </a:lnTo>
                  <a:lnTo>
                    <a:pt x="119692" y="92144"/>
                  </a:lnTo>
                  <a:close/>
                </a:path>
                <a:path w="167639" h="236854">
                  <a:moveTo>
                    <a:pt x="122248" y="14565"/>
                  </a:moveTo>
                  <a:lnTo>
                    <a:pt x="99787" y="14565"/>
                  </a:lnTo>
                  <a:lnTo>
                    <a:pt x="106886" y="16251"/>
                  </a:lnTo>
                  <a:lnTo>
                    <a:pt x="106886" y="65883"/>
                  </a:lnTo>
                  <a:lnTo>
                    <a:pt x="110583" y="69579"/>
                  </a:lnTo>
                  <a:lnTo>
                    <a:pt x="119692" y="69579"/>
                  </a:lnTo>
                  <a:lnTo>
                    <a:pt x="123399" y="65883"/>
                  </a:lnTo>
                  <a:lnTo>
                    <a:pt x="123399" y="21350"/>
                  </a:lnTo>
                  <a:lnTo>
                    <a:pt x="122248" y="1456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6"/>
            <p:cNvSpPr/>
            <p:nvPr/>
          </p:nvSpPr>
          <p:spPr>
            <a:xfrm>
              <a:off x="1624894" y="3278025"/>
              <a:ext cx="63500" cy="106680"/>
            </a:xfrm>
            <a:custGeom>
              <a:avLst/>
              <a:gdLst/>
              <a:ahLst/>
              <a:cxnLst/>
              <a:rect l="l" t="t" r="r" b="b"/>
              <a:pathLst>
                <a:path w="63500" h="106679">
                  <a:moveTo>
                    <a:pt x="53055" y="0"/>
                  </a:moveTo>
                  <a:lnTo>
                    <a:pt x="49066" y="1821"/>
                  </a:lnTo>
                  <a:lnTo>
                    <a:pt x="2680" y="94573"/>
                  </a:lnTo>
                  <a:lnTo>
                    <a:pt x="0" y="99965"/>
                  </a:lnTo>
                  <a:lnTo>
                    <a:pt x="4052" y="106520"/>
                  </a:lnTo>
                  <a:lnTo>
                    <a:pt x="59296" y="106520"/>
                  </a:lnTo>
                  <a:lnTo>
                    <a:pt x="62982" y="102824"/>
                  </a:lnTo>
                  <a:lnTo>
                    <a:pt x="62982" y="90018"/>
                  </a:lnTo>
                  <a:lnTo>
                    <a:pt x="23423" y="90018"/>
                  </a:lnTo>
                  <a:lnTo>
                    <a:pt x="46480" y="43904"/>
                  </a:lnTo>
                  <a:lnTo>
                    <a:pt x="62982" y="43904"/>
                  </a:lnTo>
                  <a:lnTo>
                    <a:pt x="62982" y="5224"/>
                  </a:lnTo>
                  <a:lnTo>
                    <a:pt x="60385" y="1874"/>
                  </a:lnTo>
                  <a:lnTo>
                    <a:pt x="53055" y="0"/>
                  </a:lnTo>
                  <a:close/>
                </a:path>
                <a:path w="63500" h="106679">
                  <a:moveTo>
                    <a:pt x="62982" y="43904"/>
                  </a:moveTo>
                  <a:lnTo>
                    <a:pt x="46480" y="43904"/>
                  </a:lnTo>
                  <a:lnTo>
                    <a:pt x="46480" y="90018"/>
                  </a:lnTo>
                  <a:lnTo>
                    <a:pt x="62982" y="90018"/>
                  </a:lnTo>
                  <a:lnTo>
                    <a:pt x="62982" y="4390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5510" y="1801063"/>
            <a:ext cx="707394" cy="738059"/>
            <a:chOff x="1157031" y="4916080"/>
            <a:chExt cx="869315" cy="869315"/>
          </a:xfrm>
        </p:grpSpPr>
        <p:sp>
          <p:nvSpPr>
            <p:cNvPr id="16" name="object 26"/>
            <p:cNvSpPr/>
            <p:nvPr/>
          </p:nvSpPr>
          <p:spPr>
            <a:xfrm>
              <a:off x="1157031" y="4916080"/>
              <a:ext cx="869315" cy="869315"/>
            </a:xfrm>
            <a:custGeom>
              <a:avLst/>
              <a:gdLst/>
              <a:ahLst/>
              <a:cxnLst/>
              <a:rect l="l" t="t" r="r" b="b"/>
              <a:pathLst>
                <a:path w="869314" h="869314">
                  <a:moveTo>
                    <a:pt x="761788" y="869083"/>
                  </a:moveTo>
                  <a:lnTo>
                    <a:pt x="107295" y="869083"/>
                  </a:lnTo>
                  <a:lnTo>
                    <a:pt x="65532" y="860651"/>
                  </a:lnTo>
                  <a:lnTo>
                    <a:pt x="31427" y="837656"/>
                  </a:lnTo>
                  <a:lnTo>
                    <a:pt x="8432" y="803551"/>
                  </a:lnTo>
                  <a:lnTo>
                    <a:pt x="0" y="761788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761788" y="0"/>
                  </a:lnTo>
                  <a:lnTo>
                    <a:pt x="803551" y="8430"/>
                  </a:lnTo>
                  <a:lnTo>
                    <a:pt x="837656" y="31423"/>
                  </a:lnTo>
                  <a:lnTo>
                    <a:pt x="860651" y="65527"/>
                  </a:lnTo>
                  <a:lnTo>
                    <a:pt x="869083" y="107295"/>
                  </a:lnTo>
                  <a:lnTo>
                    <a:pt x="869083" y="761788"/>
                  </a:lnTo>
                  <a:lnTo>
                    <a:pt x="860651" y="803551"/>
                  </a:lnTo>
                  <a:lnTo>
                    <a:pt x="837656" y="837656"/>
                  </a:lnTo>
                  <a:lnTo>
                    <a:pt x="803551" y="860651"/>
                  </a:lnTo>
                  <a:lnTo>
                    <a:pt x="761788" y="869083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7"/>
            <p:cNvSpPr/>
            <p:nvPr/>
          </p:nvSpPr>
          <p:spPr>
            <a:xfrm>
              <a:off x="1383641" y="5125150"/>
              <a:ext cx="385445" cy="462915"/>
            </a:xfrm>
            <a:custGeom>
              <a:avLst/>
              <a:gdLst/>
              <a:ahLst/>
              <a:cxnLst/>
              <a:rect l="l" t="t" r="r" b="b"/>
              <a:pathLst>
                <a:path w="385444" h="462914">
                  <a:moveTo>
                    <a:pt x="194287" y="0"/>
                  </a:moveTo>
                  <a:lnTo>
                    <a:pt x="190674" y="0"/>
                  </a:lnTo>
                  <a:lnTo>
                    <a:pt x="187062" y="2711"/>
                  </a:lnTo>
                  <a:lnTo>
                    <a:pt x="148812" y="25885"/>
                  </a:lnTo>
                  <a:lnTo>
                    <a:pt x="106072" y="43719"/>
                  </a:lnTo>
                  <a:lnTo>
                    <a:pt x="59096" y="55960"/>
                  </a:lnTo>
                  <a:lnTo>
                    <a:pt x="8135" y="62354"/>
                  </a:lnTo>
                  <a:lnTo>
                    <a:pt x="3622" y="62354"/>
                  </a:lnTo>
                  <a:lnTo>
                    <a:pt x="0" y="65966"/>
                  </a:lnTo>
                  <a:lnTo>
                    <a:pt x="0" y="84950"/>
                  </a:lnTo>
                  <a:lnTo>
                    <a:pt x="4602" y="156361"/>
                  </a:lnTo>
                  <a:lnTo>
                    <a:pt x="17274" y="219598"/>
                  </a:lnTo>
                  <a:lnTo>
                    <a:pt x="36313" y="274989"/>
                  </a:lnTo>
                  <a:lnTo>
                    <a:pt x="60016" y="322861"/>
                  </a:lnTo>
                  <a:lnTo>
                    <a:pt x="86679" y="363541"/>
                  </a:lnTo>
                  <a:lnTo>
                    <a:pt x="114599" y="397356"/>
                  </a:lnTo>
                  <a:lnTo>
                    <a:pt x="142074" y="424634"/>
                  </a:lnTo>
                  <a:lnTo>
                    <a:pt x="188873" y="460886"/>
                  </a:lnTo>
                  <a:lnTo>
                    <a:pt x="192486" y="462687"/>
                  </a:lnTo>
                  <a:lnTo>
                    <a:pt x="196098" y="462687"/>
                  </a:lnTo>
                  <a:lnTo>
                    <a:pt x="197910" y="461786"/>
                  </a:lnTo>
                  <a:lnTo>
                    <a:pt x="198810" y="460886"/>
                  </a:lnTo>
                  <a:lnTo>
                    <a:pt x="215430" y="449516"/>
                  </a:lnTo>
                  <a:lnTo>
                    <a:pt x="225166" y="441902"/>
                  </a:lnTo>
                  <a:lnTo>
                    <a:pt x="193397" y="441902"/>
                  </a:lnTo>
                  <a:lnTo>
                    <a:pt x="172356" y="426089"/>
                  </a:lnTo>
                  <a:lnTo>
                    <a:pt x="122399" y="378210"/>
                  </a:lnTo>
                  <a:lnTo>
                    <a:pt x="96472" y="345549"/>
                  </a:lnTo>
                  <a:lnTo>
                    <a:pt x="71907" y="306678"/>
                  </a:lnTo>
                  <a:lnTo>
                    <a:pt x="50198" y="261298"/>
                  </a:lnTo>
                  <a:lnTo>
                    <a:pt x="32841" y="209113"/>
                  </a:lnTo>
                  <a:lnTo>
                    <a:pt x="21330" y="149826"/>
                  </a:lnTo>
                  <a:lnTo>
                    <a:pt x="17218" y="84039"/>
                  </a:lnTo>
                  <a:lnTo>
                    <a:pt x="17161" y="78625"/>
                  </a:lnTo>
                  <a:lnTo>
                    <a:pt x="66277" y="71354"/>
                  </a:lnTo>
                  <a:lnTo>
                    <a:pt x="111830" y="59083"/>
                  </a:lnTo>
                  <a:lnTo>
                    <a:pt x="153655" y="41898"/>
                  </a:lnTo>
                  <a:lnTo>
                    <a:pt x="191585" y="19884"/>
                  </a:lnTo>
                  <a:lnTo>
                    <a:pt x="225177" y="19884"/>
                  </a:lnTo>
                  <a:lnTo>
                    <a:pt x="197910" y="2711"/>
                  </a:lnTo>
                  <a:lnTo>
                    <a:pt x="194287" y="0"/>
                  </a:lnTo>
                  <a:close/>
                </a:path>
                <a:path w="385444" h="462914">
                  <a:moveTo>
                    <a:pt x="272913" y="375025"/>
                  </a:moveTo>
                  <a:lnTo>
                    <a:pt x="266588" y="375025"/>
                  </a:lnTo>
                  <a:lnTo>
                    <a:pt x="263876" y="379548"/>
                  </a:lnTo>
                  <a:lnTo>
                    <a:pt x="244347" y="400093"/>
                  </a:lnTo>
                  <a:lnTo>
                    <a:pt x="225582" y="417165"/>
                  </a:lnTo>
                  <a:lnTo>
                    <a:pt x="208344" y="431017"/>
                  </a:lnTo>
                  <a:lnTo>
                    <a:pt x="193397" y="441902"/>
                  </a:lnTo>
                  <a:lnTo>
                    <a:pt x="225166" y="441902"/>
                  </a:lnTo>
                  <a:lnTo>
                    <a:pt x="234843" y="434336"/>
                  </a:lnTo>
                  <a:lnTo>
                    <a:pt x="256122" y="415259"/>
                  </a:lnTo>
                  <a:lnTo>
                    <a:pt x="278337" y="392197"/>
                  </a:lnTo>
                  <a:lnTo>
                    <a:pt x="281949" y="388585"/>
                  </a:lnTo>
                  <a:lnTo>
                    <a:pt x="281049" y="383161"/>
                  </a:lnTo>
                  <a:lnTo>
                    <a:pt x="272913" y="375025"/>
                  </a:lnTo>
                  <a:close/>
                </a:path>
                <a:path w="385444" h="462914">
                  <a:moveTo>
                    <a:pt x="225177" y="19884"/>
                  </a:moveTo>
                  <a:lnTo>
                    <a:pt x="191585" y="19884"/>
                  </a:lnTo>
                  <a:lnTo>
                    <a:pt x="230543" y="43578"/>
                  </a:lnTo>
                  <a:lnTo>
                    <a:pt x="272803" y="61680"/>
                  </a:lnTo>
                  <a:lnTo>
                    <a:pt x="318282" y="74019"/>
                  </a:lnTo>
                  <a:lnTo>
                    <a:pt x="366899" y="80426"/>
                  </a:lnTo>
                  <a:lnTo>
                    <a:pt x="366859" y="84950"/>
                  </a:lnTo>
                  <a:lnTo>
                    <a:pt x="364725" y="132644"/>
                  </a:lnTo>
                  <a:lnTo>
                    <a:pt x="358315" y="179381"/>
                  </a:lnTo>
                  <a:lnTo>
                    <a:pt x="347838" y="224085"/>
                  </a:lnTo>
                  <a:lnTo>
                    <a:pt x="333466" y="266588"/>
                  </a:lnTo>
                  <a:lnTo>
                    <a:pt x="331654" y="271112"/>
                  </a:lnTo>
                  <a:lnTo>
                    <a:pt x="333466" y="276525"/>
                  </a:lnTo>
                  <a:lnTo>
                    <a:pt x="342502" y="280138"/>
                  </a:lnTo>
                  <a:lnTo>
                    <a:pt x="347916" y="278337"/>
                  </a:lnTo>
                  <a:lnTo>
                    <a:pt x="349727" y="273813"/>
                  </a:lnTo>
                  <a:lnTo>
                    <a:pt x="365141" y="229944"/>
                  </a:lnTo>
                  <a:lnTo>
                    <a:pt x="376152" y="183787"/>
                  </a:lnTo>
                  <a:lnTo>
                    <a:pt x="382759" y="135428"/>
                  </a:lnTo>
                  <a:lnTo>
                    <a:pt x="384962" y="84950"/>
                  </a:lnTo>
                  <a:lnTo>
                    <a:pt x="384962" y="68689"/>
                  </a:lnTo>
                  <a:lnTo>
                    <a:pt x="381360" y="65066"/>
                  </a:lnTo>
                  <a:lnTo>
                    <a:pt x="376836" y="64165"/>
                  </a:lnTo>
                  <a:lnTo>
                    <a:pt x="326894" y="58250"/>
                  </a:lnTo>
                  <a:lnTo>
                    <a:pt x="280254" y="45980"/>
                  </a:lnTo>
                  <a:lnTo>
                    <a:pt x="237174" y="27439"/>
                  </a:lnTo>
                  <a:lnTo>
                    <a:pt x="225177" y="1988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8"/>
            <p:cNvSpPr/>
            <p:nvPr/>
          </p:nvSpPr>
          <p:spPr>
            <a:xfrm>
              <a:off x="1328510" y="5052857"/>
              <a:ext cx="596900" cy="595630"/>
            </a:xfrm>
            <a:custGeom>
              <a:avLst/>
              <a:gdLst/>
              <a:ahLst/>
              <a:cxnLst/>
              <a:rect l="l" t="t" r="r" b="b"/>
              <a:pathLst>
                <a:path w="596900" h="595629">
                  <a:moveTo>
                    <a:pt x="250327" y="0"/>
                  </a:moveTo>
                  <a:lnTo>
                    <a:pt x="244903" y="0"/>
                  </a:lnTo>
                  <a:lnTo>
                    <a:pt x="243092" y="900"/>
                  </a:lnTo>
                  <a:lnTo>
                    <a:pt x="241291" y="2711"/>
                  </a:lnTo>
                  <a:lnTo>
                    <a:pt x="207912" y="31442"/>
                  </a:lnTo>
                  <a:lnTo>
                    <a:pt x="168590" y="53622"/>
                  </a:lnTo>
                  <a:lnTo>
                    <a:pt x="123455" y="69209"/>
                  </a:lnTo>
                  <a:lnTo>
                    <a:pt x="72639" y="78158"/>
                  </a:lnTo>
                  <a:lnTo>
                    <a:pt x="16271" y="80426"/>
                  </a:lnTo>
                  <a:lnTo>
                    <a:pt x="11748" y="80426"/>
                  </a:lnTo>
                  <a:lnTo>
                    <a:pt x="8146" y="83138"/>
                  </a:lnTo>
                  <a:lnTo>
                    <a:pt x="1921" y="121546"/>
                  </a:lnTo>
                  <a:lnTo>
                    <a:pt x="0" y="155440"/>
                  </a:lnTo>
                  <a:lnTo>
                    <a:pt x="4749" y="230695"/>
                  </a:lnTo>
                  <a:lnTo>
                    <a:pt x="17885" y="298042"/>
                  </a:lnTo>
                  <a:lnTo>
                    <a:pt x="37744" y="357747"/>
                  </a:lnTo>
                  <a:lnTo>
                    <a:pt x="62657" y="410072"/>
                  </a:lnTo>
                  <a:lnTo>
                    <a:pt x="90959" y="455281"/>
                  </a:lnTo>
                  <a:lnTo>
                    <a:pt x="120984" y="493636"/>
                  </a:lnTo>
                  <a:lnTo>
                    <a:pt x="151065" y="525403"/>
                  </a:lnTo>
                  <a:lnTo>
                    <a:pt x="179537" y="550844"/>
                  </a:lnTo>
                  <a:lnTo>
                    <a:pt x="224987" y="583802"/>
                  </a:lnTo>
                  <a:lnTo>
                    <a:pt x="244003" y="594620"/>
                  </a:lnTo>
                  <a:lnTo>
                    <a:pt x="244903" y="595531"/>
                  </a:lnTo>
                  <a:lnTo>
                    <a:pt x="250327" y="595531"/>
                  </a:lnTo>
                  <a:lnTo>
                    <a:pt x="251227" y="594620"/>
                  </a:lnTo>
                  <a:lnTo>
                    <a:pt x="260901" y="589553"/>
                  </a:lnTo>
                  <a:lnTo>
                    <a:pt x="280682" y="577448"/>
                  </a:lnTo>
                  <a:lnTo>
                    <a:pt x="247615" y="577448"/>
                  </a:lnTo>
                  <a:lnTo>
                    <a:pt x="235342" y="570167"/>
                  </a:lnTo>
                  <a:lnTo>
                    <a:pt x="192410" y="539188"/>
                  </a:lnTo>
                  <a:lnTo>
                    <a:pt x="135987" y="484498"/>
                  </a:lnTo>
                  <a:lnTo>
                    <a:pt x="106852" y="447579"/>
                  </a:lnTo>
                  <a:lnTo>
                    <a:pt x="79305" y="403915"/>
                  </a:lnTo>
                  <a:lnTo>
                    <a:pt x="55001" y="353232"/>
                  </a:lnTo>
                  <a:lnTo>
                    <a:pt x="35593" y="295257"/>
                  </a:lnTo>
                  <a:lnTo>
                    <a:pt x="22736" y="229717"/>
                  </a:lnTo>
                  <a:lnTo>
                    <a:pt x="18140" y="157241"/>
                  </a:lnTo>
                  <a:lnTo>
                    <a:pt x="18104" y="155440"/>
                  </a:lnTo>
                  <a:lnTo>
                    <a:pt x="18422" y="142109"/>
                  </a:lnTo>
                  <a:lnTo>
                    <a:pt x="19439" y="127875"/>
                  </a:lnTo>
                  <a:lnTo>
                    <a:pt x="21131" y="113642"/>
                  </a:lnTo>
                  <a:lnTo>
                    <a:pt x="23496" y="99410"/>
                  </a:lnTo>
                  <a:lnTo>
                    <a:pt x="78905" y="96366"/>
                  </a:lnTo>
                  <a:lnTo>
                    <a:pt x="129064" y="87205"/>
                  </a:lnTo>
                  <a:lnTo>
                    <a:pt x="173930" y="71885"/>
                  </a:lnTo>
                  <a:lnTo>
                    <a:pt x="213461" y="50363"/>
                  </a:lnTo>
                  <a:lnTo>
                    <a:pt x="247615" y="22596"/>
                  </a:lnTo>
                  <a:lnTo>
                    <a:pt x="275946" y="22596"/>
                  </a:lnTo>
                  <a:lnTo>
                    <a:pt x="253939" y="3612"/>
                  </a:lnTo>
                  <a:lnTo>
                    <a:pt x="252128" y="900"/>
                  </a:lnTo>
                  <a:lnTo>
                    <a:pt x="250327" y="0"/>
                  </a:lnTo>
                  <a:close/>
                </a:path>
                <a:path w="596900" h="595629">
                  <a:moveTo>
                    <a:pt x="377309" y="514193"/>
                  </a:moveTo>
                  <a:lnTo>
                    <a:pt x="357863" y="514193"/>
                  </a:lnTo>
                  <a:lnTo>
                    <a:pt x="376054" y="545924"/>
                  </a:lnTo>
                  <a:lnTo>
                    <a:pt x="402373" y="570791"/>
                  </a:lnTo>
                  <a:lnTo>
                    <a:pt x="435131" y="587016"/>
                  </a:lnTo>
                  <a:lnTo>
                    <a:pt x="472634" y="592819"/>
                  </a:lnTo>
                  <a:lnTo>
                    <a:pt x="520951" y="583132"/>
                  </a:lnTo>
                  <a:lnTo>
                    <a:pt x="532078" y="575647"/>
                  </a:lnTo>
                  <a:lnTo>
                    <a:pt x="472634" y="575647"/>
                  </a:lnTo>
                  <a:lnTo>
                    <a:pt x="431716" y="567386"/>
                  </a:lnTo>
                  <a:lnTo>
                    <a:pt x="398080" y="544808"/>
                  </a:lnTo>
                  <a:lnTo>
                    <a:pt x="377309" y="514193"/>
                  </a:lnTo>
                  <a:close/>
                </a:path>
                <a:path w="596900" h="595629">
                  <a:moveTo>
                    <a:pt x="275946" y="22596"/>
                  </a:moveTo>
                  <a:lnTo>
                    <a:pt x="247615" y="22596"/>
                  </a:lnTo>
                  <a:lnTo>
                    <a:pt x="283848" y="52540"/>
                  </a:lnTo>
                  <a:lnTo>
                    <a:pt x="324289" y="75197"/>
                  </a:lnTo>
                  <a:lnTo>
                    <a:pt x="369024" y="90652"/>
                  </a:lnTo>
                  <a:lnTo>
                    <a:pt x="418140" y="98994"/>
                  </a:lnTo>
                  <a:lnTo>
                    <a:pt x="471723" y="100311"/>
                  </a:lnTo>
                  <a:lnTo>
                    <a:pt x="474101" y="114541"/>
                  </a:lnTo>
                  <a:lnTo>
                    <a:pt x="475799" y="128772"/>
                  </a:lnTo>
                  <a:lnTo>
                    <a:pt x="476818" y="143005"/>
                  </a:lnTo>
                  <a:lnTo>
                    <a:pt x="477158" y="157241"/>
                  </a:lnTo>
                  <a:lnTo>
                    <a:pt x="474955" y="209218"/>
                  </a:lnTo>
                  <a:lnTo>
                    <a:pt x="468345" y="259246"/>
                  </a:lnTo>
                  <a:lnTo>
                    <a:pt x="457328" y="307070"/>
                  </a:lnTo>
                  <a:lnTo>
                    <a:pt x="441902" y="352439"/>
                  </a:lnTo>
                  <a:lnTo>
                    <a:pt x="404870" y="368788"/>
                  </a:lnTo>
                  <a:lnTo>
                    <a:pt x="375373" y="395815"/>
                  </a:lnTo>
                  <a:lnTo>
                    <a:pt x="355873" y="430973"/>
                  </a:lnTo>
                  <a:lnTo>
                    <a:pt x="348827" y="471723"/>
                  </a:lnTo>
                  <a:lnTo>
                    <a:pt x="348827" y="479859"/>
                  </a:lnTo>
                  <a:lnTo>
                    <a:pt x="349738" y="488896"/>
                  </a:lnTo>
                  <a:lnTo>
                    <a:pt x="351539" y="496121"/>
                  </a:lnTo>
                  <a:lnTo>
                    <a:pt x="317762" y="528401"/>
                  </a:lnTo>
                  <a:lnTo>
                    <a:pt x="287377" y="552377"/>
                  </a:lnTo>
                  <a:lnTo>
                    <a:pt x="263092" y="568556"/>
                  </a:lnTo>
                  <a:lnTo>
                    <a:pt x="247615" y="577448"/>
                  </a:lnTo>
                  <a:lnTo>
                    <a:pt x="280682" y="577448"/>
                  </a:lnTo>
                  <a:lnTo>
                    <a:pt x="284551" y="575080"/>
                  </a:lnTo>
                  <a:lnTo>
                    <a:pt x="318198" y="550271"/>
                  </a:lnTo>
                  <a:lnTo>
                    <a:pt x="357863" y="514193"/>
                  </a:lnTo>
                  <a:lnTo>
                    <a:pt x="377309" y="514193"/>
                  </a:lnTo>
                  <a:lnTo>
                    <a:pt x="375288" y="511215"/>
                  </a:lnTo>
                  <a:lnTo>
                    <a:pt x="366899" y="469912"/>
                  </a:lnTo>
                  <a:lnTo>
                    <a:pt x="375160" y="428995"/>
                  </a:lnTo>
                  <a:lnTo>
                    <a:pt x="397739" y="395363"/>
                  </a:lnTo>
                  <a:lnTo>
                    <a:pt x="431332" y="372574"/>
                  </a:lnTo>
                  <a:lnTo>
                    <a:pt x="472634" y="364187"/>
                  </a:lnTo>
                  <a:lnTo>
                    <a:pt x="532777" y="364187"/>
                  </a:lnTo>
                  <a:lnTo>
                    <a:pt x="520951" y="356419"/>
                  </a:lnTo>
                  <a:lnTo>
                    <a:pt x="477261" y="347916"/>
                  </a:lnTo>
                  <a:lnTo>
                    <a:pt x="462697" y="347916"/>
                  </a:lnTo>
                  <a:lnTo>
                    <a:pt x="476928" y="302863"/>
                  </a:lnTo>
                  <a:lnTo>
                    <a:pt x="487091" y="255858"/>
                  </a:lnTo>
                  <a:lnTo>
                    <a:pt x="493188" y="206989"/>
                  </a:lnTo>
                  <a:lnTo>
                    <a:pt x="495184" y="157241"/>
                  </a:lnTo>
                  <a:lnTo>
                    <a:pt x="495194" y="155440"/>
                  </a:lnTo>
                  <a:lnTo>
                    <a:pt x="494726" y="139395"/>
                  </a:lnTo>
                  <a:lnTo>
                    <a:pt x="487995" y="88562"/>
                  </a:lnTo>
                  <a:lnTo>
                    <a:pt x="482571" y="81327"/>
                  </a:lnTo>
                  <a:lnTo>
                    <a:pt x="478959" y="81327"/>
                  </a:lnTo>
                  <a:lnTo>
                    <a:pt x="424153" y="80884"/>
                  </a:lnTo>
                  <a:lnTo>
                    <a:pt x="374508" y="72977"/>
                  </a:lnTo>
                  <a:lnTo>
                    <a:pt x="329764" y="57520"/>
                  </a:lnTo>
                  <a:lnTo>
                    <a:pt x="289661" y="34427"/>
                  </a:lnTo>
                  <a:lnTo>
                    <a:pt x="275946" y="22596"/>
                  </a:lnTo>
                  <a:close/>
                </a:path>
                <a:path w="596900" h="595629">
                  <a:moveTo>
                    <a:pt x="532777" y="364187"/>
                  </a:moveTo>
                  <a:lnTo>
                    <a:pt x="472634" y="364187"/>
                  </a:lnTo>
                  <a:lnTo>
                    <a:pt x="513933" y="372715"/>
                  </a:lnTo>
                  <a:lnTo>
                    <a:pt x="547526" y="395815"/>
                  </a:lnTo>
                  <a:lnTo>
                    <a:pt x="570107" y="429759"/>
                  </a:lnTo>
                  <a:lnTo>
                    <a:pt x="578369" y="470823"/>
                  </a:lnTo>
                  <a:lnTo>
                    <a:pt x="570107" y="511599"/>
                  </a:lnTo>
                  <a:lnTo>
                    <a:pt x="547526" y="544921"/>
                  </a:lnTo>
                  <a:lnTo>
                    <a:pt x="513933" y="567401"/>
                  </a:lnTo>
                  <a:lnTo>
                    <a:pt x="472634" y="575647"/>
                  </a:lnTo>
                  <a:lnTo>
                    <a:pt x="532078" y="575647"/>
                  </a:lnTo>
                  <a:lnTo>
                    <a:pt x="560287" y="556670"/>
                  </a:lnTo>
                  <a:lnTo>
                    <a:pt x="586746" y="517330"/>
                  </a:lnTo>
                  <a:lnTo>
                    <a:pt x="596432" y="469011"/>
                  </a:lnTo>
                  <a:lnTo>
                    <a:pt x="586746" y="420976"/>
                  </a:lnTo>
                  <a:lnTo>
                    <a:pt x="560287" y="382259"/>
                  </a:lnTo>
                  <a:lnTo>
                    <a:pt x="532777" y="364187"/>
                  </a:lnTo>
                  <a:close/>
                </a:path>
                <a:path w="596900" h="595629">
                  <a:moveTo>
                    <a:pt x="472634" y="347015"/>
                  </a:moveTo>
                  <a:lnTo>
                    <a:pt x="465409" y="347015"/>
                  </a:lnTo>
                  <a:lnTo>
                    <a:pt x="462697" y="347916"/>
                  </a:lnTo>
                  <a:lnTo>
                    <a:pt x="477261" y="347916"/>
                  </a:lnTo>
                  <a:lnTo>
                    <a:pt x="472634" y="3470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9"/>
            <p:cNvSpPr/>
            <p:nvPr/>
          </p:nvSpPr>
          <p:spPr>
            <a:xfrm>
              <a:off x="1728847" y="5473974"/>
              <a:ext cx="146685" cy="104139"/>
            </a:xfrm>
            <a:custGeom>
              <a:avLst/>
              <a:gdLst/>
              <a:ahLst/>
              <a:cxnLst/>
              <a:rect l="l" t="t" r="r" b="b"/>
              <a:pathLst>
                <a:path w="146685" h="104139">
                  <a:moveTo>
                    <a:pt x="8135" y="44281"/>
                  </a:moveTo>
                  <a:lnTo>
                    <a:pt x="900" y="49705"/>
                  </a:lnTo>
                  <a:lnTo>
                    <a:pt x="0" y="56029"/>
                  </a:lnTo>
                  <a:lnTo>
                    <a:pt x="2711" y="59642"/>
                  </a:lnTo>
                  <a:lnTo>
                    <a:pt x="35245" y="100311"/>
                  </a:lnTo>
                  <a:lnTo>
                    <a:pt x="37045" y="102112"/>
                  </a:lnTo>
                  <a:lnTo>
                    <a:pt x="38857" y="103023"/>
                  </a:lnTo>
                  <a:lnTo>
                    <a:pt x="41569" y="103923"/>
                  </a:lnTo>
                  <a:lnTo>
                    <a:pt x="44281" y="103923"/>
                  </a:lnTo>
                  <a:lnTo>
                    <a:pt x="46993" y="103023"/>
                  </a:lnTo>
                  <a:lnTo>
                    <a:pt x="48794" y="101211"/>
                  </a:lnTo>
                  <a:lnTo>
                    <a:pt x="69785" y="82238"/>
                  </a:lnTo>
                  <a:lnTo>
                    <a:pt x="44281" y="82238"/>
                  </a:lnTo>
                  <a:lnTo>
                    <a:pt x="17172" y="48794"/>
                  </a:lnTo>
                  <a:lnTo>
                    <a:pt x="14460" y="45181"/>
                  </a:lnTo>
                  <a:lnTo>
                    <a:pt x="8135" y="44281"/>
                  </a:lnTo>
                  <a:close/>
                </a:path>
                <a:path w="146685" h="104139">
                  <a:moveTo>
                    <a:pt x="140969" y="0"/>
                  </a:moveTo>
                  <a:lnTo>
                    <a:pt x="135556" y="0"/>
                  </a:lnTo>
                  <a:lnTo>
                    <a:pt x="131032" y="3612"/>
                  </a:lnTo>
                  <a:lnTo>
                    <a:pt x="44281" y="82238"/>
                  </a:lnTo>
                  <a:lnTo>
                    <a:pt x="69785" y="82238"/>
                  </a:lnTo>
                  <a:lnTo>
                    <a:pt x="142780" y="16261"/>
                  </a:lnTo>
                  <a:lnTo>
                    <a:pt x="146403" y="12648"/>
                  </a:lnTo>
                  <a:lnTo>
                    <a:pt x="146403" y="7235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/>
            <p:cNvSpPr/>
            <p:nvPr/>
          </p:nvSpPr>
          <p:spPr>
            <a:xfrm>
              <a:off x="1484853" y="5236308"/>
              <a:ext cx="182880" cy="175895"/>
            </a:xfrm>
            <a:custGeom>
              <a:avLst/>
              <a:gdLst/>
              <a:ahLst/>
              <a:cxnLst/>
              <a:rect l="l" t="t" r="r" b="b"/>
              <a:pathLst>
                <a:path w="182880" h="175895">
                  <a:moveTo>
                    <a:pt x="96698" y="0"/>
                  </a:moveTo>
                  <a:lnTo>
                    <a:pt x="85850" y="0"/>
                  </a:lnTo>
                  <a:lnTo>
                    <a:pt x="83138" y="6324"/>
                  </a:lnTo>
                  <a:lnTo>
                    <a:pt x="59642" y="53317"/>
                  </a:lnTo>
                  <a:lnTo>
                    <a:pt x="8135" y="60542"/>
                  </a:lnTo>
                  <a:lnTo>
                    <a:pt x="4512" y="61443"/>
                  </a:lnTo>
                  <a:lnTo>
                    <a:pt x="1811" y="63254"/>
                  </a:lnTo>
                  <a:lnTo>
                    <a:pt x="0" y="70479"/>
                  </a:lnTo>
                  <a:lnTo>
                    <a:pt x="910" y="74102"/>
                  </a:lnTo>
                  <a:lnTo>
                    <a:pt x="3612" y="75903"/>
                  </a:lnTo>
                  <a:lnTo>
                    <a:pt x="40668" y="112048"/>
                  </a:lnTo>
                  <a:lnTo>
                    <a:pt x="31622" y="163565"/>
                  </a:lnTo>
                  <a:lnTo>
                    <a:pt x="30721" y="167178"/>
                  </a:lnTo>
                  <a:lnTo>
                    <a:pt x="32533" y="170790"/>
                  </a:lnTo>
                  <a:lnTo>
                    <a:pt x="37956" y="174413"/>
                  </a:lnTo>
                  <a:lnTo>
                    <a:pt x="41569" y="175314"/>
                  </a:lnTo>
                  <a:lnTo>
                    <a:pt x="45181" y="173502"/>
                  </a:lnTo>
                  <a:lnTo>
                    <a:pt x="91274" y="149105"/>
                  </a:lnTo>
                  <a:lnTo>
                    <a:pt x="148380" y="149105"/>
                  </a:lnTo>
                  <a:lnTo>
                    <a:pt x="148222" y="148204"/>
                  </a:lnTo>
                  <a:lnTo>
                    <a:pt x="51516" y="148204"/>
                  </a:lnTo>
                  <a:lnTo>
                    <a:pt x="57830" y="110247"/>
                  </a:lnTo>
                  <a:lnTo>
                    <a:pt x="58741" y="107535"/>
                  </a:lnTo>
                  <a:lnTo>
                    <a:pt x="56930" y="103923"/>
                  </a:lnTo>
                  <a:lnTo>
                    <a:pt x="55118" y="102112"/>
                  </a:lnTo>
                  <a:lnTo>
                    <a:pt x="27119" y="75002"/>
                  </a:lnTo>
                  <a:lnTo>
                    <a:pt x="65066" y="69579"/>
                  </a:lnTo>
                  <a:lnTo>
                    <a:pt x="67767" y="69579"/>
                  </a:lnTo>
                  <a:lnTo>
                    <a:pt x="72290" y="65066"/>
                  </a:lnTo>
                  <a:lnTo>
                    <a:pt x="89463" y="30721"/>
                  </a:lnTo>
                  <a:lnTo>
                    <a:pt x="111603" y="30721"/>
                  </a:lnTo>
                  <a:lnTo>
                    <a:pt x="99410" y="6324"/>
                  </a:lnTo>
                  <a:lnTo>
                    <a:pt x="96698" y="0"/>
                  </a:lnTo>
                  <a:close/>
                </a:path>
                <a:path w="182880" h="175895">
                  <a:moveTo>
                    <a:pt x="148380" y="149105"/>
                  </a:moveTo>
                  <a:lnTo>
                    <a:pt x="91274" y="149105"/>
                  </a:lnTo>
                  <a:lnTo>
                    <a:pt x="137357" y="173502"/>
                  </a:lnTo>
                  <a:lnTo>
                    <a:pt x="140079" y="175314"/>
                  </a:lnTo>
                  <a:lnTo>
                    <a:pt x="143681" y="174413"/>
                  </a:lnTo>
                  <a:lnTo>
                    <a:pt x="150916" y="170790"/>
                  </a:lnTo>
                  <a:lnTo>
                    <a:pt x="151817" y="167178"/>
                  </a:lnTo>
                  <a:lnTo>
                    <a:pt x="150916" y="163565"/>
                  </a:lnTo>
                  <a:lnTo>
                    <a:pt x="148380" y="149105"/>
                  </a:lnTo>
                  <a:close/>
                </a:path>
                <a:path w="182880" h="175895">
                  <a:moveTo>
                    <a:pt x="93976" y="129231"/>
                  </a:moveTo>
                  <a:lnTo>
                    <a:pt x="87662" y="129231"/>
                  </a:lnTo>
                  <a:lnTo>
                    <a:pt x="85850" y="130132"/>
                  </a:lnTo>
                  <a:lnTo>
                    <a:pt x="51516" y="148204"/>
                  </a:lnTo>
                  <a:lnTo>
                    <a:pt x="129231" y="148204"/>
                  </a:lnTo>
                  <a:lnTo>
                    <a:pt x="94887" y="130132"/>
                  </a:lnTo>
                  <a:lnTo>
                    <a:pt x="93976" y="129231"/>
                  </a:lnTo>
                  <a:close/>
                </a:path>
                <a:path w="182880" h="175895">
                  <a:moveTo>
                    <a:pt x="111603" y="30721"/>
                  </a:moveTo>
                  <a:lnTo>
                    <a:pt x="89463" y="30721"/>
                  </a:lnTo>
                  <a:lnTo>
                    <a:pt x="106635" y="65066"/>
                  </a:lnTo>
                  <a:lnTo>
                    <a:pt x="107535" y="67767"/>
                  </a:lnTo>
                  <a:lnTo>
                    <a:pt x="110247" y="69579"/>
                  </a:lnTo>
                  <a:lnTo>
                    <a:pt x="113870" y="69579"/>
                  </a:lnTo>
                  <a:lnTo>
                    <a:pt x="151817" y="75002"/>
                  </a:lnTo>
                  <a:lnTo>
                    <a:pt x="125619" y="102112"/>
                  </a:lnTo>
                  <a:lnTo>
                    <a:pt x="123807" y="103923"/>
                  </a:lnTo>
                  <a:lnTo>
                    <a:pt x="122896" y="107535"/>
                  </a:lnTo>
                  <a:lnTo>
                    <a:pt x="122896" y="110247"/>
                  </a:lnTo>
                  <a:lnTo>
                    <a:pt x="129231" y="148204"/>
                  </a:lnTo>
                  <a:lnTo>
                    <a:pt x="148222" y="148204"/>
                  </a:lnTo>
                  <a:lnTo>
                    <a:pt x="141880" y="112048"/>
                  </a:lnTo>
                  <a:lnTo>
                    <a:pt x="178936" y="75903"/>
                  </a:lnTo>
                  <a:lnTo>
                    <a:pt x="181638" y="73191"/>
                  </a:lnTo>
                  <a:lnTo>
                    <a:pt x="182538" y="69579"/>
                  </a:lnTo>
                  <a:lnTo>
                    <a:pt x="180737" y="64155"/>
                  </a:lnTo>
                  <a:lnTo>
                    <a:pt x="177125" y="60542"/>
                  </a:lnTo>
                  <a:lnTo>
                    <a:pt x="174413" y="60542"/>
                  </a:lnTo>
                  <a:lnTo>
                    <a:pt x="122896" y="53317"/>
                  </a:lnTo>
                  <a:lnTo>
                    <a:pt x="111603" y="3072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72186" y="839313"/>
            <a:ext cx="271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-10" dirty="0">
                <a:latin typeface="Arial" panose="020B0604020202020204" pitchFamily="34" charset="0"/>
                <a:cs typeface="Arial" panose="020B0604020202020204" pitchFamily="34" charset="0"/>
              </a:rPr>
              <a:t>Круглосуточная </a:t>
            </a:r>
            <a:r>
              <a:rPr lang="ru-RU" sz="1200" b="1" spc="-55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 поддержка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 бесплатному  </a:t>
            </a:r>
            <a:r>
              <a:rPr lang="ru-RU" sz="1200" spc="-10" dirty="0">
                <a:latin typeface="Arial" panose="020B0604020202020204" pitchFamily="34" charset="0"/>
                <a:cs typeface="Arial" panose="020B0604020202020204" pitchFamily="34" charset="0"/>
              </a:rPr>
              <a:t>телефону горячей</a:t>
            </a:r>
            <a:r>
              <a:rPr lang="ru-RU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линии </a:t>
            </a:r>
          </a:p>
          <a:p>
            <a:r>
              <a:rPr lang="ru-RU"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8-800-250-0990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2186" y="1860277"/>
            <a:ext cx="247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200" spc="-10" dirty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из самых </a:t>
            </a:r>
            <a:r>
              <a:rPr lang="ru-RU" sz="1200" spc="-10" dirty="0">
                <a:latin typeface="Arial" panose="020B0604020202020204" pitchFamily="34" charset="0"/>
                <a:cs typeface="Arial" panose="020B0604020202020204" pitchFamily="34" charset="0"/>
              </a:rPr>
              <a:t>надежных  систем </a:t>
            </a:r>
            <a:r>
              <a:rPr lang="ru-RU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хранения </a:t>
            </a:r>
            <a:r>
              <a:rPr lang="ru-RU"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защиты  информации</a:t>
            </a:r>
            <a:r>
              <a:rPr lang="ru-RU" sz="12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(Tier-3)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9949" y="2664373"/>
            <a:ext cx="2470067" cy="96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lang="ru-RU" sz="1200" b="1" spc="-55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</a:t>
            </a:r>
            <a:r>
              <a:rPr lang="ru-RU" sz="12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 системы,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благодаря</a:t>
            </a:r>
            <a:r>
              <a:rPr lang="ru-RU" sz="1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20" dirty="0">
                <a:latin typeface="Arial" panose="020B0604020202020204" pitchFamily="34" charset="0"/>
                <a:cs typeface="Arial" panose="020B0604020202020204" pitchFamily="34" charset="0"/>
              </a:rPr>
              <a:t>которому 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spc="-20" dirty="0">
                <a:latin typeface="Arial" panose="020B0604020202020204" pitchFamily="34" charset="0"/>
                <a:cs typeface="Arial" panose="020B0604020202020204" pitchFamily="34" charset="0"/>
              </a:rPr>
              <a:t>всегда находится 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в актуальном</a:t>
            </a:r>
            <a:r>
              <a:rPr lang="ru-RU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статусе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7622" y="2368475"/>
            <a:ext cx="204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12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Оптимальное решение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12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200" b="1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54-ФЗ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141" y="1282246"/>
            <a:ext cx="4632092" cy="2605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0" y="3730041"/>
            <a:ext cx="773999" cy="5805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585611" y="2735894"/>
            <a:ext cx="708799" cy="726868"/>
            <a:chOff x="1167502" y="6968373"/>
            <a:chExt cx="869315" cy="869315"/>
          </a:xfrm>
        </p:grpSpPr>
        <p:sp>
          <p:nvSpPr>
            <p:cNvPr id="33" name="object 27"/>
            <p:cNvSpPr/>
            <p:nvPr/>
          </p:nvSpPr>
          <p:spPr>
            <a:xfrm>
              <a:off x="1167502" y="6968373"/>
              <a:ext cx="869315" cy="869315"/>
            </a:xfrm>
            <a:custGeom>
              <a:avLst/>
              <a:gdLst/>
              <a:ahLst/>
              <a:cxnLst/>
              <a:rect l="l" t="t" r="r" b="b"/>
              <a:pathLst>
                <a:path w="869314" h="869315">
                  <a:moveTo>
                    <a:pt x="761788" y="869083"/>
                  </a:moveTo>
                  <a:lnTo>
                    <a:pt x="107295" y="869083"/>
                  </a:lnTo>
                  <a:lnTo>
                    <a:pt x="65532" y="860651"/>
                  </a:lnTo>
                  <a:lnTo>
                    <a:pt x="31427" y="837656"/>
                  </a:lnTo>
                  <a:lnTo>
                    <a:pt x="8432" y="803551"/>
                  </a:lnTo>
                  <a:lnTo>
                    <a:pt x="0" y="761788"/>
                  </a:lnTo>
                  <a:lnTo>
                    <a:pt x="0" y="107295"/>
                  </a:lnTo>
                  <a:lnTo>
                    <a:pt x="8432" y="65532"/>
                  </a:lnTo>
                  <a:lnTo>
                    <a:pt x="31427" y="31427"/>
                  </a:lnTo>
                  <a:lnTo>
                    <a:pt x="65532" y="8432"/>
                  </a:lnTo>
                  <a:lnTo>
                    <a:pt x="107295" y="0"/>
                  </a:lnTo>
                  <a:lnTo>
                    <a:pt x="761788" y="0"/>
                  </a:lnTo>
                  <a:lnTo>
                    <a:pt x="803551" y="8432"/>
                  </a:lnTo>
                  <a:lnTo>
                    <a:pt x="837656" y="31427"/>
                  </a:lnTo>
                  <a:lnTo>
                    <a:pt x="860651" y="65532"/>
                  </a:lnTo>
                  <a:lnTo>
                    <a:pt x="869083" y="107295"/>
                  </a:lnTo>
                  <a:lnTo>
                    <a:pt x="869083" y="761788"/>
                  </a:lnTo>
                  <a:lnTo>
                    <a:pt x="860651" y="803551"/>
                  </a:lnTo>
                  <a:lnTo>
                    <a:pt x="837656" y="837656"/>
                  </a:lnTo>
                  <a:lnTo>
                    <a:pt x="803551" y="860651"/>
                  </a:lnTo>
                  <a:lnTo>
                    <a:pt x="761788" y="869083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1"/>
            <p:cNvSpPr/>
            <p:nvPr/>
          </p:nvSpPr>
          <p:spPr>
            <a:xfrm>
              <a:off x="1613234" y="7149578"/>
              <a:ext cx="253365" cy="464820"/>
            </a:xfrm>
            <a:custGeom>
              <a:avLst/>
              <a:gdLst/>
              <a:ahLst/>
              <a:cxnLst/>
              <a:rect l="l" t="t" r="r" b="b"/>
              <a:pathLst>
                <a:path w="253364" h="464820">
                  <a:moveTo>
                    <a:pt x="125001" y="356983"/>
                  </a:moveTo>
                  <a:lnTo>
                    <a:pt x="125001" y="462561"/>
                  </a:lnTo>
                  <a:lnTo>
                    <a:pt x="232809" y="464226"/>
                  </a:lnTo>
                  <a:lnTo>
                    <a:pt x="189585" y="420981"/>
                  </a:lnTo>
                  <a:lnTo>
                    <a:pt x="206419" y="399370"/>
                  </a:lnTo>
                  <a:lnTo>
                    <a:pt x="168225" y="399370"/>
                  </a:lnTo>
                  <a:lnTo>
                    <a:pt x="125001" y="356983"/>
                  </a:lnTo>
                  <a:close/>
                </a:path>
                <a:path w="253364" h="464820">
                  <a:moveTo>
                    <a:pt x="0" y="0"/>
                  </a:moveTo>
                  <a:lnTo>
                    <a:pt x="0" y="31035"/>
                  </a:lnTo>
                  <a:lnTo>
                    <a:pt x="43092" y="35195"/>
                  </a:lnTo>
                  <a:lnTo>
                    <a:pt x="84573" y="47535"/>
                  </a:lnTo>
                  <a:lnTo>
                    <a:pt x="123124" y="67841"/>
                  </a:lnTo>
                  <a:lnTo>
                    <a:pt x="157429" y="95902"/>
                  </a:lnTo>
                  <a:lnTo>
                    <a:pt x="191881" y="140363"/>
                  </a:lnTo>
                  <a:lnTo>
                    <a:pt x="213689" y="191522"/>
                  </a:lnTo>
                  <a:lnTo>
                    <a:pt x="222544" y="246199"/>
                  </a:lnTo>
                  <a:lnTo>
                    <a:pt x="221813" y="273674"/>
                  </a:lnTo>
                  <a:lnTo>
                    <a:pt x="209969" y="328133"/>
                  </a:lnTo>
                  <a:lnTo>
                    <a:pt x="185327" y="377187"/>
                  </a:lnTo>
                  <a:lnTo>
                    <a:pt x="168225" y="399370"/>
                  </a:lnTo>
                  <a:lnTo>
                    <a:pt x="206419" y="399370"/>
                  </a:lnTo>
                  <a:lnTo>
                    <a:pt x="238059" y="339567"/>
                  </a:lnTo>
                  <a:lnTo>
                    <a:pt x="252030" y="277639"/>
                  </a:lnTo>
                  <a:lnTo>
                    <a:pt x="253136" y="246285"/>
                  </a:lnTo>
                  <a:lnTo>
                    <a:pt x="250248" y="214986"/>
                  </a:lnTo>
                  <a:lnTo>
                    <a:pt x="232613" y="153415"/>
                  </a:lnTo>
                  <a:lnTo>
                    <a:pt x="200385" y="98726"/>
                  </a:lnTo>
                  <a:lnTo>
                    <a:pt x="160000" y="57270"/>
                  </a:lnTo>
                  <a:lnTo>
                    <a:pt x="118530" y="29676"/>
                  </a:lnTo>
                  <a:lnTo>
                    <a:pt x="72438" y="10818"/>
                  </a:lnTo>
                  <a:lnTo>
                    <a:pt x="24530" y="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2"/>
            <p:cNvSpPr/>
            <p:nvPr/>
          </p:nvSpPr>
          <p:spPr>
            <a:xfrm>
              <a:off x="1359527" y="7193636"/>
              <a:ext cx="254000" cy="464184"/>
            </a:xfrm>
            <a:custGeom>
              <a:avLst/>
              <a:gdLst/>
              <a:ahLst/>
              <a:cxnLst/>
              <a:rect l="l" t="t" r="r" b="b"/>
              <a:pathLst>
                <a:path w="254000" h="464184">
                  <a:moveTo>
                    <a:pt x="20639" y="0"/>
                  </a:moveTo>
                  <a:lnTo>
                    <a:pt x="63590" y="42700"/>
                  </a:lnTo>
                  <a:lnTo>
                    <a:pt x="43786" y="68110"/>
                  </a:lnTo>
                  <a:lnTo>
                    <a:pt x="27627" y="95258"/>
                  </a:lnTo>
                  <a:lnTo>
                    <a:pt x="15109" y="124118"/>
                  </a:lnTo>
                  <a:lnTo>
                    <a:pt x="6231" y="154665"/>
                  </a:lnTo>
                  <a:lnTo>
                    <a:pt x="1126" y="186055"/>
                  </a:lnTo>
                  <a:lnTo>
                    <a:pt x="0" y="217446"/>
                  </a:lnTo>
                  <a:lnTo>
                    <a:pt x="2884" y="248832"/>
                  </a:lnTo>
                  <a:lnTo>
                    <a:pt x="20511" y="310409"/>
                  </a:lnTo>
                  <a:lnTo>
                    <a:pt x="52755" y="364975"/>
                  </a:lnTo>
                  <a:lnTo>
                    <a:pt x="93150" y="406419"/>
                  </a:lnTo>
                  <a:lnTo>
                    <a:pt x="134620" y="434023"/>
                  </a:lnTo>
                  <a:lnTo>
                    <a:pt x="180771" y="452877"/>
                  </a:lnTo>
                  <a:lnTo>
                    <a:pt x="228981" y="462470"/>
                  </a:lnTo>
                  <a:lnTo>
                    <a:pt x="253700" y="463682"/>
                  </a:lnTo>
                  <a:lnTo>
                    <a:pt x="253700" y="433201"/>
                  </a:lnTo>
                  <a:lnTo>
                    <a:pt x="210274" y="428996"/>
                  </a:lnTo>
                  <a:lnTo>
                    <a:pt x="168812" y="416537"/>
                  </a:lnTo>
                  <a:lnTo>
                    <a:pt x="130375" y="396059"/>
                  </a:lnTo>
                  <a:lnTo>
                    <a:pt x="96019" y="367800"/>
                  </a:lnTo>
                  <a:lnTo>
                    <a:pt x="61280" y="323491"/>
                  </a:lnTo>
                  <a:lnTo>
                    <a:pt x="39193" y="272452"/>
                  </a:lnTo>
                  <a:lnTo>
                    <a:pt x="30489" y="217800"/>
                  </a:lnTo>
                  <a:lnTo>
                    <a:pt x="31310" y="190304"/>
                  </a:lnTo>
                  <a:lnTo>
                    <a:pt x="43236" y="135800"/>
                  </a:lnTo>
                  <a:lnTo>
                    <a:pt x="68078" y="86545"/>
                  </a:lnTo>
                  <a:lnTo>
                    <a:pt x="85223" y="64322"/>
                  </a:lnTo>
                  <a:lnTo>
                    <a:pt x="128437" y="64322"/>
                  </a:lnTo>
                  <a:lnTo>
                    <a:pt x="128437" y="1130"/>
                  </a:lnTo>
                  <a:lnTo>
                    <a:pt x="20639" y="0"/>
                  </a:lnTo>
                  <a:close/>
                </a:path>
                <a:path w="254000" h="464184">
                  <a:moveTo>
                    <a:pt x="128437" y="64322"/>
                  </a:moveTo>
                  <a:lnTo>
                    <a:pt x="85223" y="64322"/>
                  </a:lnTo>
                  <a:lnTo>
                    <a:pt x="128437" y="107284"/>
                  </a:lnTo>
                  <a:lnTo>
                    <a:pt x="128437" y="64322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8"/>
          <p:cNvSpPr/>
          <p:nvPr/>
        </p:nvSpPr>
        <p:spPr>
          <a:xfrm>
            <a:off x="585611" y="3638747"/>
            <a:ext cx="717293" cy="724069"/>
          </a:xfrm>
          <a:custGeom>
            <a:avLst/>
            <a:gdLst/>
            <a:ahLst/>
            <a:cxnLst/>
            <a:rect l="l" t="t" r="r" b="b"/>
            <a:pathLst>
              <a:path w="691514" h="691514">
                <a:moveTo>
                  <a:pt x="583783" y="691078"/>
                </a:moveTo>
                <a:lnTo>
                  <a:pt x="107295" y="691078"/>
                </a:lnTo>
                <a:lnTo>
                  <a:pt x="65532" y="682647"/>
                </a:lnTo>
                <a:lnTo>
                  <a:pt x="31427" y="659655"/>
                </a:lnTo>
                <a:lnTo>
                  <a:pt x="8432" y="625550"/>
                </a:lnTo>
                <a:lnTo>
                  <a:pt x="0" y="583783"/>
                </a:lnTo>
                <a:lnTo>
                  <a:pt x="0" y="107295"/>
                </a:lnTo>
                <a:lnTo>
                  <a:pt x="8432" y="65527"/>
                </a:lnTo>
                <a:lnTo>
                  <a:pt x="31427" y="31423"/>
                </a:lnTo>
                <a:lnTo>
                  <a:pt x="65532" y="8430"/>
                </a:lnTo>
                <a:lnTo>
                  <a:pt x="107295" y="0"/>
                </a:lnTo>
                <a:lnTo>
                  <a:pt x="583783" y="0"/>
                </a:lnTo>
                <a:lnTo>
                  <a:pt x="625546" y="8430"/>
                </a:lnTo>
                <a:lnTo>
                  <a:pt x="659651" y="31423"/>
                </a:lnTo>
                <a:lnTo>
                  <a:pt x="682646" y="65527"/>
                </a:lnTo>
                <a:lnTo>
                  <a:pt x="691078" y="107295"/>
                </a:lnTo>
                <a:lnTo>
                  <a:pt x="691078" y="583783"/>
                </a:lnTo>
                <a:lnTo>
                  <a:pt x="682646" y="625550"/>
                </a:lnTo>
                <a:lnTo>
                  <a:pt x="659651" y="659655"/>
                </a:lnTo>
                <a:lnTo>
                  <a:pt x="625546" y="682647"/>
                </a:lnTo>
                <a:lnTo>
                  <a:pt x="583783" y="691078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369949" y="3638936"/>
            <a:ext cx="2244060" cy="7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lang="ru-RU" sz="1200" b="1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Гарантийное обслуживание </a:t>
            </a:r>
            <a:r>
              <a:rPr lang="ru-RU" sz="12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в авторизованных сервисных центрах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spc="-15" dirty="0">
                <a:solidFill>
                  <a:srgbClr val="D90611"/>
                </a:solidFill>
              </a:rPr>
              <a:t>МТС </a:t>
            </a:r>
            <a:r>
              <a:rPr lang="ru-RU" sz="2400" spc="-20" dirty="0">
                <a:solidFill>
                  <a:srgbClr val="D90611"/>
                </a:solidFill>
              </a:rPr>
              <a:t>Касса </a:t>
            </a:r>
            <a:r>
              <a:rPr lang="ru-RU" sz="2400" spc="5" dirty="0">
                <a:solidFill>
                  <a:srgbClr val="D90611"/>
                </a:solidFill>
              </a:rPr>
              <a:t>эффективно управляет</a:t>
            </a:r>
            <a:r>
              <a:rPr lang="ru-RU" sz="2400" spc="40" dirty="0">
                <a:solidFill>
                  <a:srgbClr val="D90611"/>
                </a:solidFill>
              </a:rPr>
              <a:t> </a:t>
            </a:r>
            <a:r>
              <a:rPr lang="ru-RU" sz="2400" dirty="0">
                <a:solidFill>
                  <a:srgbClr val="D90611"/>
                </a:solidFill>
              </a:rPr>
              <a:t>магазином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58143" y="1076985"/>
            <a:ext cx="427510" cy="427510"/>
            <a:chOff x="545894" y="967435"/>
            <a:chExt cx="988694" cy="988694"/>
          </a:xfrm>
        </p:grpSpPr>
        <p:sp>
          <p:nvSpPr>
            <p:cNvPr id="9" name="object 26"/>
            <p:cNvSpPr/>
            <p:nvPr/>
          </p:nvSpPr>
          <p:spPr>
            <a:xfrm>
              <a:off x="545894" y="967435"/>
              <a:ext cx="988694" cy="988694"/>
            </a:xfrm>
            <a:custGeom>
              <a:avLst/>
              <a:gdLst/>
              <a:ahLst/>
              <a:cxnLst/>
              <a:rect l="l" t="t" r="r" b="b"/>
              <a:pathLst>
                <a:path w="988694" h="988695">
                  <a:moveTo>
                    <a:pt x="880999" y="988294"/>
                  </a:moveTo>
                  <a:lnTo>
                    <a:pt x="107295" y="988294"/>
                  </a:lnTo>
                  <a:lnTo>
                    <a:pt x="65532" y="979862"/>
                  </a:lnTo>
                  <a:lnTo>
                    <a:pt x="31427" y="956867"/>
                  </a:lnTo>
                  <a:lnTo>
                    <a:pt x="8432" y="922762"/>
                  </a:lnTo>
                  <a:lnTo>
                    <a:pt x="0" y="880999"/>
                  </a:lnTo>
                  <a:lnTo>
                    <a:pt x="0" y="107284"/>
                  </a:lnTo>
                  <a:lnTo>
                    <a:pt x="8432" y="65523"/>
                  </a:lnTo>
                  <a:lnTo>
                    <a:pt x="31427" y="31421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880999" y="0"/>
                  </a:lnTo>
                  <a:lnTo>
                    <a:pt x="922762" y="8430"/>
                  </a:lnTo>
                  <a:lnTo>
                    <a:pt x="956867" y="31421"/>
                  </a:lnTo>
                  <a:lnTo>
                    <a:pt x="979862" y="65523"/>
                  </a:lnTo>
                  <a:lnTo>
                    <a:pt x="988294" y="107284"/>
                  </a:lnTo>
                  <a:lnTo>
                    <a:pt x="988294" y="880999"/>
                  </a:lnTo>
                  <a:lnTo>
                    <a:pt x="979862" y="922762"/>
                  </a:lnTo>
                  <a:lnTo>
                    <a:pt x="956867" y="956867"/>
                  </a:lnTo>
                  <a:lnTo>
                    <a:pt x="922762" y="979862"/>
                  </a:lnTo>
                  <a:lnTo>
                    <a:pt x="880999" y="988294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5"/>
            <p:cNvSpPr/>
            <p:nvPr/>
          </p:nvSpPr>
          <p:spPr>
            <a:xfrm>
              <a:off x="749213" y="116947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548548" y="0"/>
                  </a:moveTo>
                  <a:lnTo>
                    <a:pt x="35391" y="0"/>
                  </a:lnTo>
                  <a:lnTo>
                    <a:pt x="21649" y="2792"/>
                  </a:lnTo>
                  <a:lnTo>
                    <a:pt x="10396" y="10396"/>
                  </a:lnTo>
                  <a:lnTo>
                    <a:pt x="2792" y="21649"/>
                  </a:lnTo>
                  <a:lnTo>
                    <a:pt x="0" y="35391"/>
                  </a:lnTo>
                  <a:lnTo>
                    <a:pt x="0" y="548559"/>
                  </a:lnTo>
                  <a:lnTo>
                    <a:pt x="2792" y="562296"/>
                  </a:lnTo>
                  <a:lnTo>
                    <a:pt x="10396" y="573550"/>
                  </a:lnTo>
                  <a:lnTo>
                    <a:pt x="21649" y="581156"/>
                  </a:lnTo>
                  <a:lnTo>
                    <a:pt x="35391" y="583950"/>
                  </a:lnTo>
                  <a:lnTo>
                    <a:pt x="548548" y="583950"/>
                  </a:lnTo>
                  <a:lnTo>
                    <a:pt x="562290" y="581156"/>
                  </a:lnTo>
                  <a:lnTo>
                    <a:pt x="573544" y="573550"/>
                  </a:lnTo>
                  <a:lnTo>
                    <a:pt x="578480" y="566244"/>
                  </a:lnTo>
                  <a:lnTo>
                    <a:pt x="25653" y="566244"/>
                  </a:lnTo>
                  <a:lnTo>
                    <a:pt x="17695" y="558286"/>
                  </a:lnTo>
                  <a:lnTo>
                    <a:pt x="17695" y="136257"/>
                  </a:lnTo>
                  <a:lnTo>
                    <a:pt x="583940" y="136257"/>
                  </a:lnTo>
                  <a:lnTo>
                    <a:pt x="583940" y="118561"/>
                  </a:lnTo>
                  <a:lnTo>
                    <a:pt x="17695" y="118561"/>
                  </a:lnTo>
                  <a:lnTo>
                    <a:pt x="17695" y="25664"/>
                  </a:lnTo>
                  <a:lnTo>
                    <a:pt x="25653" y="17695"/>
                  </a:lnTo>
                  <a:lnTo>
                    <a:pt x="578476" y="17695"/>
                  </a:lnTo>
                  <a:lnTo>
                    <a:pt x="573544" y="10396"/>
                  </a:lnTo>
                  <a:lnTo>
                    <a:pt x="562290" y="2792"/>
                  </a:lnTo>
                  <a:lnTo>
                    <a:pt x="548548" y="0"/>
                  </a:lnTo>
                  <a:close/>
                </a:path>
                <a:path w="584200" h="584200">
                  <a:moveTo>
                    <a:pt x="583940" y="136257"/>
                  </a:moveTo>
                  <a:lnTo>
                    <a:pt x="566244" y="136257"/>
                  </a:lnTo>
                  <a:lnTo>
                    <a:pt x="566244" y="558286"/>
                  </a:lnTo>
                  <a:lnTo>
                    <a:pt x="558286" y="566244"/>
                  </a:lnTo>
                  <a:lnTo>
                    <a:pt x="578480" y="566244"/>
                  </a:lnTo>
                  <a:lnTo>
                    <a:pt x="581147" y="562296"/>
                  </a:lnTo>
                  <a:lnTo>
                    <a:pt x="583940" y="548559"/>
                  </a:lnTo>
                  <a:lnTo>
                    <a:pt x="583940" y="136257"/>
                  </a:lnTo>
                  <a:close/>
                </a:path>
                <a:path w="584200" h="584200">
                  <a:moveTo>
                    <a:pt x="578476" y="17695"/>
                  </a:moveTo>
                  <a:lnTo>
                    <a:pt x="558286" y="17695"/>
                  </a:lnTo>
                  <a:lnTo>
                    <a:pt x="566244" y="25664"/>
                  </a:lnTo>
                  <a:lnTo>
                    <a:pt x="566244" y="118561"/>
                  </a:lnTo>
                  <a:lnTo>
                    <a:pt x="583940" y="118561"/>
                  </a:lnTo>
                  <a:lnTo>
                    <a:pt x="583940" y="35391"/>
                  </a:lnTo>
                  <a:lnTo>
                    <a:pt x="581147" y="21649"/>
                  </a:lnTo>
                  <a:lnTo>
                    <a:pt x="578476" y="1769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6"/>
            <p:cNvSpPr/>
            <p:nvPr/>
          </p:nvSpPr>
          <p:spPr>
            <a:xfrm>
              <a:off x="795221" y="1207522"/>
              <a:ext cx="61594" cy="62230"/>
            </a:xfrm>
            <a:custGeom>
              <a:avLst/>
              <a:gdLst/>
              <a:ahLst/>
              <a:cxnLst/>
              <a:rect l="l" t="t" r="r" b="b"/>
              <a:pathLst>
                <a:path w="61594" h="62230">
                  <a:moveTo>
                    <a:pt x="30082" y="0"/>
                  </a:moveTo>
                  <a:lnTo>
                    <a:pt x="18292" y="2474"/>
                  </a:lnTo>
                  <a:lnTo>
                    <a:pt x="8739" y="9179"/>
                  </a:lnTo>
                  <a:lnTo>
                    <a:pt x="2337" y="19034"/>
                  </a:lnTo>
                  <a:lnTo>
                    <a:pt x="0" y="30962"/>
                  </a:lnTo>
                  <a:lnTo>
                    <a:pt x="2337" y="42891"/>
                  </a:lnTo>
                  <a:lnTo>
                    <a:pt x="8739" y="52751"/>
                  </a:lnTo>
                  <a:lnTo>
                    <a:pt x="18292" y="59459"/>
                  </a:lnTo>
                  <a:lnTo>
                    <a:pt x="30082" y="61935"/>
                  </a:lnTo>
                  <a:lnTo>
                    <a:pt x="42012" y="59459"/>
                  </a:lnTo>
                  <a:lnTo>
                    <a:pt x="51871" y="52751"/>
                  </a:lnTo>
                  <a:lnTo>
                    <a:pt x="57662" y="44239"/>
                  </a:lnTo>
                  <a:lnTo>
                    <a:pt x="23004" y="44239"/>
                  </a:lnTo>
                  <a:lnTo>
                    <a:pt x="16805" y="38051"/>
                  </a:lnTo>
                  <a:lnTo>
                    <a:pt x="16805" y="23884"/>
                  </a:lnTo>
                  <a:lnTo>
                    <a:pt x="23004" y="17685"/>
                  </a:lnTo>
                  <a:lnTo>
                    <a:pt x="57661" y="17685"/>
                  </a:lnTo>
                  <a:lnTo>
                    <a:pt x="51871" y="9179"/>
                  </a:lnTo>
                  <a:lnTo>
                    <a:pt x="42012" y="2474"/>
                  </a:lnTo>
                  <a:lnTo>
                    <a:pt x="30082" y="0"/>
                  </a:lnTo>
                  <a:close/>
                </a:path>
                <a:path w="61594" h="62230">
                  <a:moveTo>
                    <a:pt x="57661" y="17685"/>
                  </a:moveTo>
                  <a:lnTo>
                    <a:pt x="37161" y="17685"/>
                  </a:lnTo>
                  <a:lnTo>
                    <a:pt x="43359" y="23884"/>
                  </a:lnTo>
                  <a:lnTo>
                    <a:pt x="43359" y="38051"/>
                  </a:lnTo>
                  <a:lnTo>
                    <a:pt x="37161" y="44239"/>
                  </a:lnTo>
                  <a:lnTo>
                    <a:pt x="57662" y="44239"/>
                  </a:lnTo>
                  <a:lnTo>
                    <a:pt x="58579" y="42891"/>
                  </a:lnTo>
                  <a:lnTo>
                    <a:pt x="61055" y="30962"/>
                  </a:lnTo>
                  <a:lnTo>
                    <a:pt x="58579" y="19034"/>
                  </a:lnTo>
                  <a:lnTo>
                    <a:pt x="57661" y="1768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7"/>
            <p:cNvSpPr/>
            <p:nvPr/>
          </p:nvSpPr>
          <p:spPr>
            <a:xfrm>
              <a:off x="877504" y="120752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962" y="0"/>
                  </a:moveTo>
                  <a:lnTo>
                    <a:pt x="19034" y="2474"/>
                  </a:lnTo>
                  <a:lnTo>
                    <a:pt x="9179" y="9179"/>
                  </a:lnTo>
                  <a:lnTo>
                    <a:pt x="2474" y="19034"/>
                  </a:lnTo>
                  <a:lnTo>
                    <a:pt x="0" y="30962"/>
                  </a:lnTo>
                  <a:lnTo>
                    <a:pt x="2474" y="42891"/>
                  </a:lnTo>
                  <a:lnTo>
                    <a:pt x="9179" y="52751"/>
                  </a:lnTo>
                  <a:lnTo>
                    <a:pt x="19034" y="59459"/>
                  </a:lnTo>
                  <a:lnTo>
                    <a:pt x="30962" y="61935"/>
                  </a:lnTo>
                  <a:lnTo>
                    <a:pt x="42891" y="59459"/>
                  </a:lnTo>
                  <a:lnTo>
                    <a:pt x="52751" y="52751"/>
                  </a:lnTo>
                  <a:lnTo>
                    <a:pt x="58542" y="44239"/>
                  </a:lnTo>
                  <a:lnTo>
                    <a:pt x="23884" y="44239"/>
                  </a:lnTo>
                  <a:lnTo>
                    <a:pt x="17695" y="38051"/>
                  </a:lnTo>
                  <a:lnTo>
                    <a:pt x="17695" y="23884"/>
                  </a:lnTo>
                  <a:lnTo>
                    <a:pt x="23884" y="17685"/>
                  </a:lnTo>
                  <a:lnTo>
                    <a:pt x="58540" y="17685"/>
                  </a:lnTo>
                  <a:lnTo>
                    <a:pt x="52751" y="9179"/>
                  </a:lnTo>
                  <a:lnTo>
                    <a:pt x="42891" y="2474"/>
                  </a:lnTo>
                  <a:lnTo>
                    <a:pt x="30962" y="0"/>
                  </a:lnTo>
                  <a:close/>
                </a:path>
                <a:path w="62230" h="62230">
                  <a:moveTo>
                    <a:pt x="58540" y="17685"/>
                  </a:moveTo>
                  <a:lnTo>
                    <a:pt x="38040" y="17685"/>
                  </a:lnTo>
                  <a:lnTo>
                    <a:pt x="44239" y="23884"/>
                  </a:lnTo>
                  <a:lnTo>
                    <a:pt x="44239" y="38051"/>
                  </a:lnTo>
                  <a:lnTo>
                    <a:pt x="38040" y="44239"/>
                  </a:lnTo>
                  <a:lnTo>
                    <a:pt x="58542" y="44239"/>
                  </a:lnTo>
                  <a:lnTo>
                    <a:pt x="59459" y="42891"/>
                  </a:lnTo>
                  <a:lnTo>
                    <a:pt x="61935" y="30962"/>
                  </a:lnTo>
                  <a:lnTo>
                    <a:pt x="59459" y="19034"/>
                  </a:lnTo>
                  <a:lnTo>
                    <a:pt x="58540" y="1768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8"/>
            <p:cNvSpPr/>
            <p:nvPr/>
          </p:nvSpPr>
          <p:spPr>
            <a:xfrm>
              <a:off x="959778" y="120752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30">
                  <a:moveTo>
                    <a:pt x="30972" y="0"/>
                  </a:moveTo>
                  <a:lnTo>
                    <a:pt x="19043" y="2474"/>
                  </a:lnTo>
                  <a:lnTo>
                    <a:pt x="9184" y="9179"/>
                  </a:lnTo>
                  <a:lnTo>
                    <a:pt x="2476" y="19034"/>
                  </a:lnTo>
                  <a:lnTo>
                    <a:pt x="0" y="30962"/>
                  </a:lnTo>
                  <a:lnTo>
                    <a:pt x="2476" y="42891"/>
                  </a:lnTo>
                  <a:lnTo>
                    <a:pt x="9184" y="52751"/>
                  </a:lnTo>
                  <a:lnTo>
                    <a:pt x="19043" y="59459"/>
                  </a:lnTo>
                  <a:lnTo>
                    <a:pt x="30972" y="61935"/>
                  </a:lnTo>
                  <a:lnTo>
                    <a:pt x="42902" y="59459"/>
                  </a:lnTo>
                  <a:lnTo>
                    <a:pt x="52761" y="52751"/>
                  </a:lnTo>
                  <a:lnTo>
                    <a:pt x="58552" y="44239"/>
                  </a:lnTo>
                  <a:lnTo>
                    <a:pt x="23894" y="44239"/>
                  </a:lnTo>
                  <a:lnTo>
                    <a:pt x="17695" y="38051"/>
                  </a:lnTo>
                  <a:lnTo>
                    <a:pt x="17695" y="23884"/>
                  </a:lnTo>
                  <a:lnTo>
                    <a:pt x="23894" y="17685"/>
                  </a:lnTo>
                  <a:lnTo>
                    <a:pt x="58551" y="17685"/>
                  </a:lnTo>
                  <a:lnTo>
                    <a:pt x="52761" y="9179"/>
                  </a:lnTo>
                  <a:lnTo>
                    <a:pt x="42902" y="2474"/>
                  </a:lnTo>
                  <a:lnTo>
                    <a:pt x="30972" y="0"/>
                  </a:lnTo>
                  <a:close/>
                </a:path>
                <a:path w="62230" h="62230">
                  <a:moveTo>
                    <a:pt x="58551" y="17685"/>
                  </a:moveTo>
                  <a:lnTo>
                    <a:pt x="38051" y="17685"/>
                  </a:lnTo>
                  <a:lnTo>
                    <a:pt x="44249" y="23884"/>
                  </a:lnTo>
                  <a:lnTo>
                    <a:pt x="44249" y="38051"/>
                  </a:lnTo>
                  <a:lnTo>
                    <a:pt x="38051" y="44239"/>
                  </a:lnTo>
                  <a:lnTo>
                    <a:pt x="58552" y="44239"/>
                  </a:lnTo>
                  <a:lnTo>
                    <a:pt x="59469" y="42891"/>
                  </a:lnTo>
                  <a:lnTo>
                    <a:pt x="61945" y="30962"/>
                  </a:lnTo>
                  <a:lnTo>
                    <a:pt x="59469" y="19034"/>
                  </a:lnTo>
                  <a:lnTo>
                    <a:pt x="58551" y="1768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9"/>
            <p:cNvSpPr/>
            <p:nvPr/>
          </p:nvSpPr>
          <p:spPr>
            <a:xfrm>
              <a:off x="846534" y="132253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930" y="0"/>
                  </a:moveTo>
                  <a:lnTo>
                    <a:pt x="23889" y="3098"/>
                  </a:lnTo>
                  <a:lnTo>
                    <a:pt x="11502" y="11506"/>
                  </a:lnTo>
                  <a:lnTo>
                    <a:pt x="3096" y="23893"/>
                  </a:lnTo>
                  <a:lnTo>
                    <a:pt x="0" y="38930"/>
                  </a:lnTo>
                  <a:lnTo>
                    <a:pt x="3096" y="53976"/>
                  </a:lnTo>
                  <a:lnTo>
                    <a:pt x="11502" y="66363"/>
                  </a:lnTo>
                  <a:lnTo>
                    <a:pt x="23889" y="74766"/>
                  </a:lnTo>
                  <a:lnTo>
                    <a:pt x="38930" y="77861"/>
                  </a:lnTo>
                  <a:lnTo>
                    <a:pt x="53972" y="74766"/>
                  </a:lnTo>
                  <a:lnTo>
                    <a:pt x="66359" y="66363"/>
                  </a:lnTo>
                  <a:lnTo>
                    <a:pt x="70557" y="60176"/>
                  </a:lnTo>
                  <a:lnTo>
                    <a:pt x="38930" y="60176"/>
                  </a:lnTo>
                  <a:lnTo>
                    <a:pt x="30762" y="58599"/>
                  </a:lnTo>
                  <a:lnTo>
                    <a:pt x="24001" y="54202"/>
                  </a:lnTo>
                  <a:lnTo>
                    <a:pt x="19396" y="47480"/>
                  </a:lnTo>
                  <a:lnTo>
                    <a:pt x="17695" y="38930"/>
                  </a:lnTo>
                  <a:lnTo>
                    <a:pt x="19396" y="30764"/>
                  </a:lnTo>
                  <a:lnTo>
                    <a:pt x="24001" y="24007"/>
                  </a:lnTo>
                  <a:lnTo>
                    <a:pt x="30762" y="19405"/>
                  </a:lnTo>
                  <a:lnTo>
                    <a:pt x="38930" y="17706"/>
                  </a:lnTo>
                  <a:lnTo>
                    <a:pt x="70566" y="17706"/>
                  </a:lnTo>
                  <a:lnTo>
                    <a:pt x="66359" y="11506"/>
                  </a:lnTo>
                  <a:lnTo>
                    <a:pt x="53972" y="3098"/>
                  </a:lnTo>
                  <a:lnTo>
                    <a:pt x="38930" y="0"/>
                  </a:lnTo>
                  <a:close/>
                </a:path>
                <a:path w="78105" h="78105">
                  <a:moveTo>
                    <a:pt x="70566" y="17706"/>
                  </a:moveTo>
                  <a:lnTo>
                    <a:pt x="38930" y="17706"/>
                  </a:lnTo>
                  <a:lnTo>
                    <a:pt x="47103" y="19405"/>
                  </a:lnTo>
                  <a:lnTo>
                    <a:pt x="53863" y="24007"/>
                  </a:lnTo>
                  <a:lnTo>
                    <a:pt x="58465" y="30764"/>
                  </a:lnTo>
                  <a:lnTo>
                    <a:pt x="60165" y="38930"/>
                  </a:lnTo>
                  <a:lnTo>
                    <a:pt x="58465" y="47105"/>
                  </a:lnTo>
                  <a:lnTo>
                    <a:pt x="53863" y="53868"/>
                  </a:lnTo>
                  <a:lnTo>
                    <a:pt x="47103" y="58474"/>
                  </a:lnTo>
                  <a:lnTo>
                    <a:pt x="38930" y="60176"/>
                  </a:lnTo>
                  <a:lnTo>
                    <a:pt x="70557" y="60176"/>
                  </a:lnTo>
                  <a:lnTo>
                    <a:pt x="74764" y="53976"/>
                  </a:lnTo>
                  <a:lnTo>
                    <a:pt x="77861" y="38930"/>
                  </a:lnTo>
                  <a:lnTo>
                    <a:pt x="74764" y="23893"/>
                  </a:lnTo>
                  <a:lnTo>
                    <a:pt x="70566" y="1770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0"/>
            <p:cNvSpPr/>
            <p:nvPr/>
          </p:nvSpPr>
          <p:spPr>
            <a:xfrm>
              <a:off x="820878" y="1404819"/>
              <a:ext cx="128905" cy="71755"/>
            </a:xfrm>
            <a:custGeom>
              <a:avLst/>
              <a:gdLst/>
              <a:ahLst/>
              <a:cxnLst/>
              <a:rect l="l" t="t" r="r" b="b"/>
              <a:pathLst>
                <a:path w="128905" h="71755">
                  <a:moveTo>
                    <a:pt x="84049" y="0"/>
                  </a:moveTo>
                  <a:lnTo>
                    <a:pt x="45119" y="0"/>
                  </a:lnTo>
                  <a:lnTo>
                    <a:pt x="27761" y="3567"/>
                  </a:lnTo>
                  <a:lnTo>
                    <a:pt x="13718" y="13274"/>
                  </a:lnTo>
                  <a:lnTo>
                    <a:pt x="4318" y="27626"/>
                  </a:lnTo>
                  <a:lnTo>
                    <a:pt x="890" y="45129"/>
                  </a:lnTo>
                  <a:lnTo>
                    <a:pt x="890" y="62814"/>
                  </a:lnTo>
                  <a:lnTo>
                    <a:pt x="0" y="67244"/>
                  </a:lnTo>
                  <a:lnTo>
                    <a:pt x="4429" y="71673"/>
                  </a:lnTo>
                  <a:lnTo>
                    <a:pt x="124750" y="71673"/>
                  </a:lnTo>
                  <a:lnTo>
                    <a:pt x="128289" y="68123"/>
                  </a:lnTo>
                  <a:lnTo>
                    <a:pt x="128289" y="53977"/>
                  </a:lnTo>
                  <a:lnTo>
                    <a:pt x="17695" y="53977"/>
                  </a:lnTo>
                  <a:lnTo>
                    <a:pt x="17695" y="45129"/>
                  </a:lnTo>
                  <a:lnTo>
                    <a:pt x="19852" y="34495"/>
                  </a:lnTo>
                  <a:lnTo>
                    <a:pt x="25658" y="25770"/>
                  </a:lnTo>
                  <a:lnTo>
                    <a:pt x="34119" y="19866"/>
                  </a:lnTo>
                  <a:lnTo>
                    <a:pt x="44239" y="17695"/>
                  </a:lnTo>
                  <a:lnTo>
                    <a:pt x="118089" y="17695"/>
                  </a:lnTo>
                  <a:lnTo>
                    <a:pt x="115130" y="13274"/>
                  </a:lnTo>
                  <a:lnTo>
                    <a:pt x="101042" y="3567"/>
                  </a:lnTo>
                  <a:lnTo>
                    <a:pt x="84049" y="0"/>
                  </a:lnTo>
                  <a:close/>
                </a:path>
                <a:path w="128905" h="71755">
                  <a:moveTo>
                    <a:pt x="118089" y="17695"/>
                  </a:moveTo>
                  <a:lnTo>
                    <a:pt x="83170" y="17695"/>
                  </a:lnTo>
                  <a:lnTo>
                    <a:pt x="93661" y="19866"/>
                  </a:lnTo>
                  <a:lnTo>
                    <a:pt x="102080" y="25770"/>
                  </a:lnTo>
                  <a:lnTo>
                    <a:pt x="107680" y="34495"/>
                  </a:lnTo>
                  <a:lnTo>
                    <a:pt x="109713" y="45129"/>
                  </a:lnTo>
                  <a:lnTo>
                    <a:pt x="109713" y="53977"/>
                  </a:lnTo>
                  <a:lnTo>
                    <a:pt x="128289" y="53977"/>
                  </a:lnTo>
                  <a:lnTo>
                    <a:pt x="128289" y="45129"/>
                  </a:lnTo>
                  <a:lnTo>
                    <a:pt x="124737" y="27626"/>
                  </a:lnTo>
                  <a:lnTo>
                    <a:pt x="118089" y="1769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1"/>
            <p:cNvSpPr/>
            <p:nvPr/>
          </p:nvSpPr>
          <p:spPr>
            <a:xfrm>
              <a:off x="808490" y="1571157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4">
                  <a:moveTo>
                    <a:pt x="0" y="0"/>
                  </a:moveTo>
                  <a:lnTo>
                    <a:pt x="258348" y="0"/>
                  </a:lnTo>
                </a:path>
              </a:pathLst>
            </a:custGeom>
            <a:ln w="1769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2"/>
            <p:cNvSpPr/>
            <p:nvPr/>
          </p:nvSpPr>
          <p:spPr>
            <a:xfrm>
              <a:off x="808490" y="1507457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4">
                  <a:moveTo>
                    <a:pt x="0" y="0"/>
                  </a:moveTo>
                  <a:lnTo>
                    <a:pt x="258348" y="0"/>
                  </a:lnTo>
                </a:path>
              </a:pathLst>
            </a:custGeom>
            <a:ln w="1768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3"/>
            <p:cNvSpPr/>
            <p:nvPr/>
          </p:nvSpPr>
          <p:spPr>
            <a:xfrm>
              <a:off x="808490" y="1630440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10">
                  <a:moveTo>
                    <a:pt x="0" y="0"/>
                  </a:moveTo>
                  <a:lnTo>
                    <a:pt x="321173" y="0"/>
                  </a:lnTo>
                </a:path>
              </a:pathLst>
            </a:custGeom>
            <a:ln w="1768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4"/>
            <p:cNvSpPr/>
            <p:nvPr/>
          </p:nvSpPr>
          <p:spPr>
            <a:xfrm>
              <a:off x="808488" y="1690596"/>
              <a:ext cx="415925" cy="0"/>
            </a:xfrm>
            <a:custGeom>
              <a:avLst/>
              <a:gdLst/>
              <a:ahLst/>
              <a:cxnLst/>
              <a:rect l="l" t="t" r="r" b="b"/>
              <a:pathLst>
                <a:path w="415925">
                  <a:moveTo>
                    <a:pt x="0" y="0"/>
                  </a:moveTo>
                  <a:lnTo>
                    <a:pt x="415840" y="0"/>
                  </a:lnTo>
                </a:path>
              </a:pathLst>
            </a:custGeom>
            <a:ln w="17695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5"/>
            <p:cNvSpPr/>
            <p:nvPr/>
          </p:nvSpPr>
          <p:spPr>
            <a:xfrm>
              <a:off x="995175" y="1347314"/>
              <a:ext cx="292100" cy="98425"/>
            </a:xfrm>
            <a:custGeom>
              <a:avLst/>
              <a:gdLst/>
              <a:ahLst/>
              <a:cxnLst/>
              <a:rect l="l" t="t" r="r" b="b"/>
              <a:pathLst>
                <a:path w="292100" h="98425">
                  <a:moveTo>
                    <a:pt x="288431" y="0"/>
                  </a:moveTo>
                  <a:lnTo>
                    <a:pt x="3539" y="0"/>
                  </a:lnTo>
                  <a:lnTo>
                    <a:pt x="0" y="3539"/>
                  </a:lnTo>
                  <a:lnTo>
                    <a:pt x="0" y="94667"/>
                  </a:lnTo>
                  <a:lnTo>
                    <a:pt x="3539" y="98206"/>
                  </a:lnTo>
                  <a:lnTo>
                    <a:pt x="288431" y="98206"/>
                  </a:lnTo>
                  <a:lnTo>
                    <a:pt x="291970" y="94667"/>
                  </a:lnTo>
                  <a:lnTo>
                    <a:pt x="291970" y="80510"/>
                  </a:lnTo>
                  <a:lnTo>
                    <a:pt x="17695" y="80510"/>
                  </a:lnTo>
                  <a:lnTo>
                    <a:pt x="17695" y="17685"/>
                  </a:lnTo>
                  <a:lnTo>
                    <a:pt x="291970" y="17685"/>
                  </a:lnTo>
                  <a:lnTo>
                    <a:pt x="291970" y="3539"/>
                  </a:lnTo>
                  <a:lnTo>
                    <a:pt x="288431" y="0"/>
                  </a:lnTo>
                  <a:close/>
                </a:path>
                <a:path w="292100" h="98425">
                  <a:moveTo>
                    <a:pt x="291970" y="17685"/>
                  </a:moveTo>
                  <a:lnTo>
                    <a:pt x="274274" y="17685"/>
                  </a:lnTo>
                  <a:lnTo>
                    <a:pt x="274274" y="80510"/>
                  </a:lnTo>
                  <a:lnTo>
                    <a:pt x="291970" y="80510"/>
                  </a:lnTo>
                  <a:lnTo>
                    <a:pt x="291970" y="1768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6"/>
            <p:cNvSpPr/>
            <p:nvPr/>
          </p:nvSpPr>
          <p:spPr>
            <a:xfrm>
              <a:off x="1026144" y="1387137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80">
                  <a:moveTo>
                    <a:pt x="37161" y="0"/>
                  </a:moveTo>
                  <a:lnTo>
                    <a:pt x="3539" y="0"/>
                  </a:lnTo>
                  <a:lnTo>
                    <a:pt x="0" y="3528"/>
                  </a:lnTo>
                  <a:lnTo>
                    <a:pt x="0" y="14146"/>
                  </a:lnTo>
                  <a:lnTo>
                    <a:pt x="3539" y="17685"/>
                  </a:lnTo>
                  <a:lnTo>
                    <a:pt x="37161" y="17685"/>
                  </a:lnTo>
                  <a:lnTo>
                    <a:pt x="40700" y="14146"/>
                  </a:lnTo>
                  <a:lnTo>
                    <a:pt x="40700" y="3528"/>
                  </a:lnTo>
                  <a:lnTo>
                    <a:pt x="37161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7"/>
            <p:cNvSpPr/>
            <p:nvPr/>
          </p:nvSpPr>
          <p:spPr>
            <a:xfrm>
              <a:off x="1088953" y="1387137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80">
                  <a:moveTo>
                    <a:pt x="37171" y="0"/>
                  </a:moveTo>
                  <a:lnTo>
                    <a:pt x="3549" y="0"/>
                  </a:lnTo>
                  <a:lnTo>
                    <a:pt x="0" y="3528"/>
                  </a:lnTo>
                  <a:lnTo>
                    <a:pt x="0" y="14146"/>
                  </a:lnTo>
                  <a:lnTo>
                    <a:pt x="4429" y="17685"/>
                  </a:lnTo>
                  <a:lnTo>
                    <a:pt x="37171" y="17685"/>
                  </a:lnTo>
                  <a:lnTo>
                    <a:pt x="40710" y="14146"/>
                  </a:lnTo>
                  <a:lnTo>
                    <a:pt x="40710" y="3528"/>
                  </a:lnTo>
                  <a:lnTo>
                    <a:pt x="37171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8"/>
            <p:cNvSpPr/>
            <p:nvPr/>
          </p:nvSpPr>
          <p:spPr>
            <a:xfrm>
              <a:off x="1152663" y="1387137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80">
                  <a:moveTo>
                    <a:pt x="37161" y="0"/>
                  </a:moveTo>
                  <a:lnTo>
                    <a:pt x="3539" y="0"/>
                  </a:lnTo>
                  <a:lnTo>
                    <a:pt x="0" y="3528"/>
                  </a:lnTo>
                  <a:lnTo>
                    <a:pt x="0" y="14146"/>
                  </a:lnTo>
                  <a:lnTo>
                    <a:pt x="4418" y="17685"/>
                  </a:lnTo>
                  <a:lnTo>
                    <a:pt x="37161" y="17685"/>
                  </a:lnTo>
                  <a:lnTo>
                    <a:pt x="40700" y="14146"/>
                  </a:lnTo>
                  <a:lnTo>
                    <a:pt x="40700" y="3528"/>
                  </a:lnTo>
                  <a:lnTo>
                    <a:pt x="37161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9"/>
            <p:cNvSpPr/>
            <p:nvPr/>
          </p:nvSpPr>
          <p:spPr>
            <a:xfrm>
              <a:off x="1216363" y="1387137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80">
                  <a:moveTo>
                    <a:pt x="37161" y="0"/>
                  </a:moveTo>
                  <a:lnTo>
                    <a:pt x="3539" y="0"/>
                  </a:lnTo>
                  <a:lnTo>
                    <a:pt x="0" y="3528"/>
                  </a:lnTo>
                  <a:lnTo>
                    <a:pt x="0" y="14146"/>
                  </a:lnTo>
                  <a:lnTo>
                    <a:pt x="3539" y="17685"/>
                  </a:lnTo>
                  <a:lnTo>
                    <a:pt x="37161" y="17685"/>
                  </a:lnTo>
                  <a:lnTo>
                    <a:pt x="40700" y="14146"/>
                  </a:lnTo>
                  <a:lnTo>
                    <a:pt x="40700" y="3528"/>
                  </a:lnTo>
                  <a:lnTo>
                    <a:pt x="37161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0"/>
            <p:cNvSpPr/>
            <p:nvPr/>
          </p:nvSpPr>
          <p:spPr>
            <a:xfrm>
              <a:off x="1119039" y="1481800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80" h="157480">
                  <a:moveTo>
                    <a:pt x="62825" y="76091"/>
                  </a:moveTo>
                  <a:lnTo>
                    <a:pt x="56626" y="76091"/>
                  </a:lnTo>
                  <a:lnTo>
                    <a:pt x="53966" y="77851"/>
                  </a:lnTo>
                  <a:lnTo>
                    <a:pt x="53087" y="79620"/>
                  </a:lnTo>
                  <a:lnTo>
                    <a:pt x="39820" y="98206"/>
                  </a:lnTo>
                  <a:lnTo>
                    <a:pt x="61935" y="98206"/>
                  </a:lnTo>
                  <a:lnTo>
                    <a:pt x="120331" y="156602"/>
                  </a:lnTo>
                  <a:lnTo>
                    <a:pt x="122980" y="157482"/>
                  </a:lnTo>
                  <a:lnTo>
                    <a:pt x="127409" y="157482"/>
                  </a:lnTo>
                  <a:lnTo>
                    <a:pt x="129179" y="156602"/>
                  </a:lnTo>
                  <a:lnTo>
                    <a:pt x="149534" y="136247"/>
                  </a:lnTo>
                  <a:lnTo>
                    <a:pt x="124750" y="136247"/>
                  </a:lnTo>
                  <a:lnTo>
                    <a:pt x="66354" y="78730"/>
                  </a:lnTo>
                  <a:lnTo>
                    <a:pt x="64594" y="76971"/>
                  </a:lnTo>
                  <a:lnTo>
                    <a:pt x="62825" y="76091"/>
                  </a:lnTo>
                  <a:close/>
                </a:path>
                <a:path w="157480" h="157480">
                  <a:moveTo>
                    <a:pt x="94709" y="21224"/>
                  </a:moveTo>
                  <a:lnTo>
                    <a:pt x="20344" y="21224"/>
                  </a:lnTo>
                  <a:lnTo>
                    <a:pt x="96447" y="40700"/>
                  </a:lnTo>
                  <a:lnTo>
                    <a:pt x="78751" y="53076"/>
                  </a:lnTo>
                  <a:lnTo>
                    <a:pt x="75201" y="56616"/>
                  </a:lnTo>
                  <a:lnTo>
                    <a:pt x="75201" y="61924"/>
                  </a:lnTo>
                  <a:lnTo>
                    <a:pt x="76091" y="64584"/>
                  </a:lnTo>
                  <a:lnTo>
                    <a:pt x="77861" y="66354"/>
                  </a:lnTo>
                  <a:lnTo>
                    <a:pt x="136257" y="125629"/>
                  </a:lnTo>
                  <a:lnTo>
                    <a:pt x="124750" y="136247"/>
                  </a:lnTo>
                  <a:lnTo>
                    <a:pt x="149534" y="136247"/>
                  </a:lnTo>
                  <a:lnTo>
                    <a:pt x="157492" y="128289"/>
                  </a:lnTo>
                  <a:lnTo>
                    <a:pt x="157492" y="122980"/>
                  </a:lnTo>
                  <a:lnTo>
                    <a:pt x="153953" y="119430"/>
                  </a:lnTo>
                  <a:lnTo>
                    <a:pt x="97326" y="61045"/>
                  </a:lnTo>
                  <a:lnTo>
                    <a:pt x="122980" y="43349"/>
                  </a:lnTo>
                  <a:lnTo>
                    <a:pt x="125640" y="41579"/>
                  </a:lnTo>
                  <a:lnTo>
                    <a:pt x="127409" y="38040"/>
                  </a:lnTo>
                  <a:lnTo>
                    <a:pt x="125640" y="30962"/>
                  </a:lnTo>
                  <a:lnTo>
                    <a:pt x="122980" y="28302"/>
                  </a:lnTo>
                  <a:lnTo>
                    <a:pt x="120331" y="27423"/>
                  </a:lnTo>
                  <a:lnTo>
                    <a:pt x="94709" y="21224"/>
                  </a:lnTo>
                  <a:close/>
                </a:path>
                <a:path w="157480" h="157480">
                  <a:moveTo>
                    <a:pt x="7968" y="0"/>
                  </a:moveTo>
                  <a:lnTo>
                    <a:pt x="4418" y="879"/>
                  </a:lnTo>
                  <a:lnTo>
                    <a:pt x="2649" y="3539"/>
                  </a:lnTo>
                  <a:lnTo>
                    <a:pt x="890" y="5308"/>
                  </a:lnTo>
                  <a:lnTo>
                    <a:pt x="0" y="8847"/>
                  </a:lnTo>
                  <a:lnTo>
                    <a:pt x="0" y="11497"/>
                  </a:lnTo>
                  <a:lnTo>
                    <a:pt x="28313" y="124750"/>
                  </a:lnTo>
                  <a:lnTo>
                    <a:pt x="30972" y="127399"/>
                  </a:lnTo>
                  <a:lnTo>
                    <a:pt x="34501" y="127399"/>
                  </a:lnTo>
                  <a:lnTo>
                    <a:pt x="38040" y="128289"/>
                  </a:lnTo>
                  <a:lnTo>
                    <a:pt x="41590" y="126519"/>
                  </a:lnTo>
                  <a:lnTo>
                    <a:pt x="43359" y="123860"/>
                  </a:lnTo>
                  <a:lnTo>
                    <a:pt x="61935" y="98206"/>
                  </a:lnTo>
                  <a:lnTo>
                    <a:pt x="39820" y="98206"/>
                  </a:lnTo>
                  <a:lnTo>
                    <a:pt x="20344" y="21224"/>
                  </a:lnTo>
                  <a:lnTo>
                    <a:pt x="94709" y="21224"/>
                  </a:lnTo>
                  <a:lnTo>
                    <a:pt x="10617" y="879"/>
                  </a:lnTo>
                  <a:lnTo>
                    <a:pt x="796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62652" y="2161283"/>
            <a:ext cx="434875" cy="411125"/>
            <a:chOff x="540625" y="4288739"/>
            <a:chExt cx="988694" cy="988694"/>
          </a:xfrm>
        </p:grpSpPr>
        <p:sp>
          <p:nvSpPr>
            <p:cNvPr id="10" name="object 31"/>
            <p:cNvSpPr/>
            <p:nvPr/>
          </p:nvSpPr>
          <p:spPr>
            <a:xfrm>
              <a:off x="540625" y="4288739"/>
              <a:ext cx="988694" cy="988694"/>
            </a:xfrm>
            <a:custGeom>
              <a:avLst/>
              <a:gdLst/>
              <a:ahLst/>
              <a:cxnLst/>
              <a:rect l="l" t="t" r="r" b="b"/>
              <a:pathLst>
                <a:path w="988694" h="988695">
                  <a:moveTo>
                    <a:pt x="880999" y="988294"/>
                  </a:moveTo>
                  <a:lnTo>
                    <a:pt x="107295" y="988294"/>
                  </a:lnTo>
                  <a:lnTo>
                    <a:pt x="65532" y="979862"/>
                  </a:lnTo>
                  <a:lnTo>
                    <a:pt x="31427" y="956867"/>
                  </a:lnTo>
                  <a:lnTo>
                    <a:pt x="8432" y="922762"/>
                  </a:lnTo>
                  <a:lnTo>
                    <a:pt x="0" y="880999"/>
                  </a:lnTo>
                  <a:lnTo>
                    <a:pt x="0" y="107295"/>
                  </a:lnTo>
                  <a:lnTo>
                    <a:pt x="8432" y="65532"/>
                  </a:lnTo>
                  <a:lnTo>
                    <a:pt x="31427" y="31427"/>
                  </a:lnTo>
                  <a:lnTo>
                    <a:pt x="65532" y="8432"/>
                  </a:lnTo>
                  <a:lnTo>
                    <a:pt x="107295" y="0"/>
                  </a:lnTo>
                  <a:lnTo>
                    <a:pt x="880999" y="0"/>
                  </a:lnTo>
                  <a:lnTo>
                    <a:pt x="922762" y="8432"/>
                  </a:lnTo>
                  <a:lnTo>
                    <a:pt x="956867" y="31427"/>
                  </a:lnTo>
                  <a:lnTo>
                    <a:pt x="979862" y="65532"/>
                  </a:lnTo>
                  <a:lnTo>
                    <a:pt x="988294" y="107295"/>
                  </a:lnTo>
                  <a:lnTo>
                    <a:pt x="988294" y="880999"/>
                  </a:lnTo>
                  <a:lnTo>
                    <a:pt x="979862" y="922762"/>
                  </a:lnTo>
                  <a:lnTo>
                    <a:pt x="956867" y="956867"/>
                  </a:lnTo>
                  <a:lnTo>
                    <a:pt x="922762" y="979862"/>
                  </a:lnTo>
                  <a:lnTo>
                    <a:pt x="880999" y="988294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/>
                <a:t> </a:t>
              </a:r>
              <a:endParaRPr dirty="0"/>
            </a:p>
          </p:txBody>
        </p:sp>
        <p:sp>
          <p:nvSpPr>
            <p:cNvPr id="29" name="object 61"/>
            <p:cNvSpPr/>
            <p:nvPr/>
          </p:nvSpPr>
          <p:spPr>
            <a:xfrm>
              <a:off x="668183" y="4453112"/>
              <a:ext cx="706755" cy="706755"/>
            </a:xfrm>
            <a:custGeom>
              <a:avLst/>
              <a:gdLst/>
              <a:ahLst/>
              <a:cxnLst/>
              <a:rect l="l" t="t" r="r" b="b"/>
              <a:pathLst>
                <a:path w="706755" h="706754">
                  <a:moveTo>
                    <a:pt x="509680" y="646734"/>
                  </a:moveTo>
                  <a:lnTo>
                    <a:pt x="145629" y="646734"/>
                  </a:lnTo>
                  <a:lnTo>
                    <a:pt x="141336" y="651016"/>
                  </a:lnTo>
                  <a:lnTo>
                    <a:pt x="141336" y="702418"/>
                  </a:lnTo>
                  <a:lnTo>
                    <a:pt x="145629" y="706700"/>
                  </a:lnTo>
                  <a:lnTo>
                    <a:pt x="509680" y="706700"/>
                  </a:lnTo>
                  <a:lnTo>
                    <a:pt x="513963" y="702418"/>
                  </a:lnTo>
                  <a:lnTo>
                    <a:pt x="513963" y="685288"/>
                  </a:lnTo>
                  <a:lnTo>
                    <a:pt x="162759" y="685288"/>
                  </a:lnTo>
                  <a:lnTo>
                    <a:pt x="162759" y="668157"/>
                  </a:lnTo>
                  <a:lnTo>
                    <a:pt x="513963" y="668157"/>
                  </a:lnTo>
                  <a:lnTo>
                    <a:pt x="513963" y="651016"/>
                  </a:lnTo>
                  <a:lnTo>
                    <a:pt x="509680" y="646734"/>
                  </a:lnTo>
                  <a:close/>
                </a:path>
                <a:path w="706755" h="706754">
                  <a:moveTo>
                    <a:pt x="513963" y="668157"/>
                  </a:moveTo>
                  <a:lnTo>
                    <a:pt x="492550" y="668157"/>
                  </a:lnTo>
                  <a:lnTo>
                    <a:pt x="492550" y="685288"/>
                  </a:lnTo>
                  <a:lnTo>
                    <a:pt x="513963" y="685288"/>
                  </a:lnTo>
                  <a:lnTo>
                    <a:pt x="513963" y="668157"/>
                  </a:lnTo>
                  <a:close/>
                </a:path>
                <a:path w="706755" h="706754">
                  <a:moveTo>
                    <a:pt x="251636" y="601761"/>
                  </a:moveTo>
                  <a:lnTo>
                    <a:pt x="229144" y="601761"/>
                  </a:lnTo>
                  <a:lnTo>
                    <a:pt x="215218" y="646734"/>
                  </a:lnTo>
                  <a:lnTo>
                    <a:pt x="237710" y="646734"/>
                  </a:lnTo>
                  <a:lnTo>
                    <a:pt x="251636" y="601761"/>
                  </a:lnTo>
                  <a:close/>
                </a:path>
                <a:path w="706755" h="706754">
                  <a:moveTo>
                    <a:pt x="426165" y="601761"/>
                  </a:moveTo>
                  <a:lnTo>
                    <a:pt x="402605" y="601761"/>
                  </a:lnTo>
                  <a:lnTo>
                    <a:pt x="416531" y="646734"/>
                  </a:lnTo>
                  <a:lnTo>
                    <a:pt x="440080" y="646734"/>
                  </a:lnTo>
                  <a:lnTo>
                    <a:pt x="426165" y="601761"/>
                  </a:lnTo>
                  <a:close/>
                </a:path>
                <a:path w="706755" h="706754">
                  <a:moveTo>
                    <a:pt x="546088" y="0"/>
                  </a:moveTo>
                  <a:lnTo>
                    <a:pt x="505753" y="5186"/>
                  </a:lnTo>
                  <a:lnTo>
                    <a:pt x="469131" y="19808"/>
                  </a:lnTo>
                  <a:lnTo>
                    <a:pt x="437524" y="42460"/>
                  </a:lnTo>
                  <a:lnTo>
                    <a:pt x="412238" y="71736"/>
                  </a:lnTo>
                  <a:lnTo>
                    <a:pt x="4282" y="71736"/>
                  </a:lnTo>
                  <a:lnTo>
                    <a:pt x="0" y="76018"/>
                  </a:lnTo>
                  <a:lnTo>
                    <a:pt x="0" y="597479"/>
                  </a:lnTo>
                  <a:lnTo>
                    <a:pt x="4282" y="601761"/>
                  </a:lnTo>
                  <a:lnTo>
                    <a:pt x="651027" y="601761"/>
                  </a:lnTo>
                  <a:lnTo>
                    <a:pt x="655309" y="597479"/>
                  </a:lnTo>
                  <a:lnTo>
                    <a:pt x="655309" y="580359"/>
                  </a:lnTo>
                  <a:lnTo>
                    <a:pt x="21412" y="580359"/>
                  </a:lnTo>
                  <a:lnTo>
                    <a:pt x="21412" y="480781"/>
                  </a:lnTo>
                  <a:lnTo>
                    <a:pt x="655309" y="480781"/>
                  </a:lnTo>
                  <a:lnTo>
                    <a:pt x="655309" y="459357"/>
                  </a:lnTo>
                  <a:lnTo>
                    <a:pt x="21412" y="459357"/>
                  </a:lnTo>
                  <a:lnTo>
                    <a:pt x="21412" y="93159"/>
                  </a:lnTo>
                  <a:lnTo>
                    <a:pt x="426430" y="93159"/>
                  </a:lnTo>
                  <a:lnTo>
                    <a:pt x="433682" y="79005"/>
                  </a:lnTo>
                  <a:lnTo>
                    <a:pt x="463783" y="48586"/>
                  </a:lnTo>
                  <a:lnTo>
                    <a:pt x="502005" y="28600"/>
                  </a:lnTo>
                  <a:lnTo>
                    <a:pt x="546088" y="21412"/>
                  </a:lnTo>
                  <a:lnTo>
                    <a:pt x="625455" y="21412"/>
                  </a:lnTo>
                  <a:lnTo>
                    <a:pt x="588845" y="5805"/>
                  </a:lnTo>
                  <a:lnTo>
                    <a:pt x="546088" y="0"/>
                  </a:lnTo>
                  <a:close/>
                </a:path>
                <a:path w="706755" h="706754">
                  <a:moveTo>
                    <a:pt x="655309" y="480781"/>
                  </a:moveTo>
                  <a:lnTo>
                    <a:pt x="633886" y="480781"/>
                  </a:lnTo>
                  <a:lnTo>
                    <a:pt x="633886" y="580359"/>
                  </a:lnTo>
                  <a:lnTo>
                    <a:pt x="655309" y="580359"/>
                  </a:lnTo>
                  <a:lnTo>
                    <a:pt x="655309" y="480781"/>
                  </a:lnTo>
                  <a:close/>
                </a:path>
                <a:path w="706755" h="706754">
                  <a:moveTo>
                    <a:pt x="655309" y="296608"/>
                  </a:moveTo>
                  <a:lnTo>
                    <a:pt x="633886" y="296608"/>
                  </a:lnTo>
                  <a:lnTo>
                    <a:pt x="633886" y="459357"/>
                  </a:lnTo>
                  <a:lnTo>
                    <a:pt x="655309" y="459357"/>
                  </a:lnTo>
                  <a:lnTo>
                    <a:pt x="655309" y="296608"/>
                  </a:lnTo>
                  <a:close/>
                </a:path>
                <a:path w="706755" h="706754">
                  <a:moveTo>
                    <a:pt x="426430" y="93159"/>
                  </a:moveTo>
                  <a:lnTo>
                    <a:pt x="400459" y="93159"/>
                  </a:lnTo>
                  <a:lnTo>
                    <a:pt x="394053" y="108981"/>
                  </a:lnTo>
                  <a:lnTo>
                    <a:pt x="389354" y="125810"/>
                  </a:lnTo>
                  <a:lnTo>
                    <a:pt x="386461" y="143444"/>
                  </a:lnTo>
                  <a:lnTo>
                    <a:pt x="385475" y="161680"/>
                  </a:lnTo>
                  <a:lnTo>
                    <a:pt x="391200" y="204517"/>
                  </a:lnTo>
                  <a:lnTo>
                    <a:pt x="407365" y="243099"/>
                  </a:lnTo>
                  <a:lnTo>
                    <a:pt x="432452" y="275850"/>
                  </a:lnTo>
                  <a:lnTo>
                    <a:pt x="464946" y="301195"/>
                  </a:lnTo>
                  <a:lnTo>
                    <a:pt x="503330" y="317557"/>
                  </a:lnTo>
                  <a:lnTo>
                    <a:pt x="546088" y="323361"/>
                  </a:lnTo>
                  <a:lnTo>
                    <a:pt x="569745" y="321589"/>
                  </a:lnTo>
                  <a:lnTo>
                    <a:pt x="592398" y="316405"/>
                  </a:lnTo>
                  <a:lnTo>
                    <a:pt x="613845" y="308011"/>
                  </a:lnTo>
                  <a:lnTo>
                    <a:pt x="624500" y="301948"/>
                  </a:lnTo>
                  <a:lnTo>
                    <a:pt x="546088" y="301948"/>
                  </a:lnTo>
                  <a:lnTo>
                    <a:pt x="502005" y="294762"/>
                  </a:lnTo>
                  <a:lnTo>
                    <a:pt x="463783" y="274778"/>
                  </a:lnTo>
                  <a:lnTo>
                    <a:pt x="433682" y="244361"/>
                  </a:lnTo>
                  <a:lnTo>
                    <a:pt x="413963" y="205874"/>
                  </a:lnTo>
                  <a:lnTo>
                    <a:pt x="406888" y="161680"/>
                  </a:lnTo>
                  <a:lnTo>
                    <a:pt x="413963" y="117491"/>
                  </a:lnTo>
                  <a:lnTo>
                    <a:pt x="426430" y="93159"/>
                  </a:lnTo>
                  <a:close/>
                </a:path>
                <a:path w="706755" h="706754">
                  <a:moveTo>
                    <a:pt x="625455" y="21412"/>
                  </a:moveTo>
                  <a:lnTo>
                    <a:pt x="546088" y="21412"/>
                  </a:lnTo>
                  <a:lnTo>
                    <a:pt x="590170" y="28600"/>
                  </a:lnTo>
                  <a:lnTo>
                    <a:pt x="628392" y="48586"/>
                  </a:lnTo>
                  <a:lnTo>
                    <a:pt x="658493" y="79005"/>
                  </a:lnTo>
                  <a:lnTo>
                    <a:pt x="678212" y="117491"/>
                  </a:lnTo>
                  <a:lnTo>
                    <a:pt x="685288" y="161680"/>
                  </a:lnTo>
                  <a:lnTo>
                    <a:pt x="678212" y="205874"/>
                  </a:lnTo>
                  <a:lnTo>
                    <a:pt x="658493" y="244361"/>
                  </a:lnTo>
                  <a:lnTo>
                    <a:pt x="628392" y="274778"/>
                  </a:lnTo>
                  <a:lnTo>
                    <a:pt x="590170" y="294762"/>
                  </a:lnTo>
                  <a:lnTo>
                    <a:pt x="546088" y="301948"/>
                  </a:lnTo>
                  <a:lnTo>
                    <a:pt x="624500" y="301948"/>
                  </a:lnTo>
                  <a:lnTo>
                    <a:pt x="633886" y="296608"/>
                  </a:lnTo>
                  <a:lnTo>
                    <a:pt x="655309" y="296608"/>
                  </a:lnTo>
                  <a:lnTo>
                    <a:pt x="655309" y="280546"/>
                  </a:lnTo>
                  <a:lnTo>
                    <a:pt x="676437" y="255948"/>
                  </a:lnTo>
                  <a:lnTo>
                    <a:pt x="692647" y="227537"/>
                  </a:lnTo>
                  <a:lnTo>
                    <a:pt x="703037" y="195914"/>
                  </a:lnTo>
                  <a:lnTo>
                    <a:pt x="706700" y="161680"/>
                  </a:lnTo>
                  <a:lnTo>
                    <a:pt x="700975" y="118848"/>
                  </a:lnTo>
                  <a:lnTo>
                    <a:pt x="684811" y="80267"/>
                  </a:lnTo>
                  <a:lnTo>
                    <a:pt x="659723" y="47515"/>
                  </a:lnTo>
                  <a:lnTo>
                    <a:pt x="627229" y="22169"/>
                  </a:lnTo>
                  <a:lnTo>
                    <a:pt x="625455" y="21412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2"/>
            <p:cNvSpPr/>
            <p:nvPr/>
          </p:nvSpPr>
          <p:spPr>
            <a:xfrm>
              <a:off x="963711" y="4949942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69" h="64770">
                  <a:moveTo>
                    <a:pt x="32124" y="0"/>
                  </a:moveTo>
                  <a:lnTo>
                    <a:pt x="19427" y="2610"/>
                  </a:lnTo>
                  <a:lnTo>
                    <a:pt x="9237" y="9638"/>
                  </a:lnTo>
                  <a:lnTo>
                    <a:pt x="2460" y="19878"/>
                  </a:lnTo>
                  <a:lnTo>
                    <a:pt x="0" y="32124"/>
                  </a:lnTo>
                  <a:lnTo>
                    <a:pt x="2460" y="44371"/>
                  </a:lnTo>
                  <a:lnTo>
                    <a:pt x="9237" y="54610"/>
                  </a:lnTo>
                  <a:lnTo>
                    <a:pt x="19427" y="61638"/>
                  </a:lnTo>
                  <a:lnTo>
                    <a:pt x="32124" y="64249"/>
                  </a:lnTo>
                  <a:lnTo>
                    <a:pt x="44821" y="61638"/>
                  </a:lnTo>
                  <a:lnTo>
                    <a:pt x="55011" y="54610"/>
                  </a:lnTo>
                  <a:lnTo>
                    <a:pt x="61789" y="44371"/>
                  </a:lnTo>
                  <a:lnTo>
                    <a:pt x="62097" y="42836"/>
                  </a:lnTo>
                  <a:lnTo>
                    <a:pt x="25695" y="42836"/>
                  </a:lnTo>
                  <a:lnTo>
                    <a:pt x="21423" y="37475"/>
                  </a:lnTo>
                  <a:lnTo>
                    <a:pt x="21423" y="25695"/>
                  </a:lnTo>
                  <a:lnTo>
                    <a:pt x="26774" y="21423"/>
                  </a:lnTo>
                  <a:lnTo>
                    <a:pt x="62099" y="21423"/>
                  </a:lnTo>
                  <a:lnTo>
                    <a:pt x="61789" y="19878"/>
                  </a:lnTo>
                  <a:lnTo>
                    <a:pt x="55011" y="9638"/>
                  </a:lnTo>
                  <a:lnTo>
                    <a:pt x="44821" y="2610"/>
                  </a:lnTo>
                  <a:lnTo>
                    <a:pt x="32124" y="0"/>
                  </a:lnTo>
                  <a:close/>
                </a:path>
                <a:path w="64769" h="64770">
                  <a:moveTo>
                    <a:pt x="62099" y="21423"/>
                  </a:moveTo>
                  <a:lnTo>
                    <a:pt x="37475" y="21423"/>
                  </a:lnTo>
                  <a:lnTo>
                    <a:pt x="42825" y="26774"/>
                  </a:lnTo>
                  <a:lnTo>
                    <a:pt x="42825" y="38553"/>
                  </a:lnTo>
                  <a:lnTo>
                    <a:pt x="38553" y="42836"/>
                  </a:lnTo>
                  <a:lnTo>
                    <a:pt x="62097" y="42836"/>
                  </a:lnTo>
                  <a:lnTo>
                    <a:pt x="64249" y="32124"/>
                  </a:lnTo>
                  <a:lnTo>
                    <a:pt x="62099" y="2142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3"/>
            <p:cNvSpPr/>
            <p:nvPr/>
          </p:nvSpPr>
          <p:spPr>
            <a:xfrm>
              <a:off x="728146" y="459016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5">
                  <a:moveTo>
                    <a:pt x="131022" y="238778"/>
                  </a:moveTo>
                  <a:lnTo>
                    <a:pt x="100656" y="238778"/>
                  </a:lnTo>
                  <a:lnTo>
                    <a:pt x="103860" y="239846"/>
                  </a:lnTo>
                  <a:lnTo>
                    <a:pt x="106007" y="240924"/>
                  </a:lnTo>
                  <a:lnTo>
                    <a:pt x="109221" y="241992"/>
                  </a:lnTo>
                  <a:lnTo>
                    <a:pt x="113504" y="280535"/>
                  </a:lnTo>
                  <a:lnTo>
                    <a:pt x="114572" y="285897"/>
                  </a:lnTo>
                  <a:lnTo>
                    <a:pt x="118855" y="290179"/>
                  </a:lnTo>
                  <a:lnTo>
                    <a:pt x="171324" y="290179"/>
                  </a:lnTo>
                  <a:lnTo>
                    <a:pt x="175607" y="285897"/>
                  </a:lnTo>
                  <a:lnTo>
                    <a:pt x="176675" y="280535"/>
                  </a:lnTo>
                  <a:lnTo>
                    <a:pt x="177864" y="269834"/>
                  </a:lnTo>
                  <a:lnTo>
                    <a:pt x="133838" y="269834"/>
                  </a:lnTo>
                  <a:lnTo>
                    <a:pt x="131022" y="238778"/>
                  </a:lnTo>
                  <a:close/>
                </a:path>
                <a:path w="290194" h="290195">
                  <a:moveTo>
                    <a:pt x="193805" y="215229"/>
                  </a:moveTo>
                  <a:lnTo>
                    <a:pt x="188454" y="215229"/>
                  </a:lnTo>
                  <a:lnTo>
                    <a:pt x="185240" y="217365"/>
                  </a:lnTo>
                  <a:lnTo>
                    <a:pt x="179889" y="220579"/>
                  </a:lnTo>
                  <a:lnTo>
                    <a:pt x="167042" y="224862"/>
                  </a:lnTo>
                  <a:lnTo>
                    <a:pt x="162759" y="225930"/>
                  </a:lnTo>
                  <a:lnTo>
                    <a:pt x="159544" y="230212"/>
                  </a:lnTo>
                  <a:lnTo>
                    <a:pt x="159544" y="234505"/>
                  </a:lnTo>
                  <a:lnTo>
                    <a:pt x="156330" y="269834"/>
                  </a:lnTo>
                  <a:lnTo>
                    <a:pt x="177864" y="269834"/>
                  </a:lnTo>
                  <a:lnTo>
                    <a:pt x="180957" y="241992"/>
                  </a:lnTo>
                  <a:lnTo>
                    <a:pt x="187386" y="239846"/>
                  </a:lnTo>
                  <a:lnTo>
                    <a:pt x="189523" y="238778"/>
                  </a:lnTo>
                  <a:lnTo>
                    <a:pt x="222205" y="238778"/>
                  </a:lnTo>
                  <a:lnTo>
                    <a:pt x="197020" y="218433"/>
                  </a:lnTo>
                  <a:lnTo>
                    <a:pt x="193805" y="215229"/>
                  </a:lnTo>
                  <a:close/>
                </a:path>
                <a:path w="290194" h="290195">
                  <a:moveTo>
                    <a:pt x="66385" y="23559"/>
                  </a:moveTo>
                  <a:lnTo>
                    <a:pt x="59966" y="23559"/>
                  </a:lnTo>
                  <a:lnTo>
                    <a:pt x="56752" y="27842"/>
                  </a:lnTo>
                  <a:lnTo>
                    <a:pt x="23559" y="61034"/>
                  </a:lnTo>
                  <a:lnTo>
                    <a:pt x="23559" y="66385"/>
                  </a:lnTo>
                  <a:lnTo>
                    <a:pt x="26763" y="70668"/>
                  </a:lnTo>
                  <a:lnTo>
                    <a:pt x="51391" y="100646"/>
                  </a:lnTo>
                  <a:lnTo>
                    <a:pt x="50323" y="103860"/>
                  </a:lnTo>
                  <a:lnTo>
                    <a:pt x="49255" y="106007"/>
                  </a:lnTo>
                  <a:lnTo>
                    <a:pt x="48187" y="109221"/>
                  </a:lnTo>
                  <a:lnTo>
                    <a:pt x="9633" y="113504"/>
                  </a:lnTo>
                  <a:lnTo>
                    <a:pt x="4282" y="114572"/>
                  </a:lnTo>
                  <a:lnTo>
                    <a:pt x="0" y="118855"/>
                  </a:lnTo>
                  <a:lnTo>
                    <a:pt x="0" y="171314"/>
                  </a:lnTo>
                  <a:lnTo>
                    <a:pt x="4282" y="175607"/>
                  </a:lnTo>
                  <a:lnTo>
                    <a:pt x="9633" y="176675"/>
                  </a:lnTo>
                  <a:lnTo>
                    <a:pt x="48187" y="180957"/>
                  </a:lnTo>
                  <a:lnTo>
                    <a:pt x="50323" y="187386"/>
                  </a:lnTo>
                  <a:lnTo>
                    <a:pt x="51391" y="189533"/>
                  </a:lnTo>
                  <a:lnTo>
                    <a:pt x="26763" y="219501"/>
                  </a:lnTo>
                  <a:lnTo>
                    <a:pt x="23559" y="223783"/>
                  </a:lnTo>
                  <a:lnTo>
                    <a:pt x="23559" y="230212"/>
                  </a:lnTo>
                  <a:lnTo>
                    <a:pt x="27842" y="233427"/>
                  </a:lnTo>
                  <a:lnTo>
                    <a:pt x="61034" y="266620"/>
                  </a:lnTo>
                  <a:lnTo>
                    <a:pt x="66385" y="266620"/>
                  </a:lnTo>
                  <a:lnTo>
                    <a:pt x="70668" y="263405"/>
                  </a:lnTo>
                  <a:lnTo>
                    <a:pt x="98042" y="240924"/>
                  </a:lnTo>
                  <a:lnTo>
                    <a:pt x="65317" y="240924"/>
                  </a:lnTo>
                  <a:lnTo>
                    <a:pt x="49255" y="225930"/>
                  </a:lnTo>
                  <a:lnTo>
                    <a:pt x="71736" y="198088"/>
                  </a:lnTo>
                  <a:lnTo>
                    <a:pt x="74950" y="194873"/>
                  </a:lnTo>
                  <a:lnTo>
                    <a:pt x="74950" y="189533"/>
                  </a:lnTo>
                  <a:lnTo>
                    <a:pt x="72814" y="186308"/>
                  </a:lnTo>
                  <a:lnTo>
                    <a:pt x="69599" y="180957"/>
                  </a:lnTo>
                  <a:lnTo>
                    <a:pt x="65317" y="168110"/>
                  </a:lnTo>
                  <a:lnTo>
                    <a:pt x="64238" y="163827"/>
                  </a:lnTo>
                  <a:lnTo>
                    <a:pt x="59966" y="160612"/>
                  </a:lnTo>
                  <a:lnTo>
                    <a:pt x="55684" y="160612"/>
                  </a:lnTo>
                  <a:lnTo>
                    <a:pt x="20344" y="157398"/>
                  </a:lnTo>
                  <a:lnTo>
                    <a:pt x="20344" y="134917"/>
                  </a:lnTo>
                  <a:lnTo>
                    <a:pt x="55684" y="131702"/>
                  </a:lnTo>
                  <a:lnTo>
                    <a:pt x="59966" y="131702"/>
                  </a:lnTo>
                  <a:lnTo>
                    <a:pt x="64238" y="128498"/>
                  </a:lnTo>
                  <a:lnTo>
                    <a:pt x="65317" y="124205"/>
                  </a:lnTo>
                  <a:lnTo>
                    <a:pt x="67463" y="117786"/>
                  </a:lnTo>
                  <a:lnTo>
                    <a:pt x="69599" y="112425"/>
                  </a:lnTo>
                  <a:lnTo>
                    <a:pt x="74950" y="101724"/>
                  </a:lnTo>
                  <a:lnTo>
                    <a:pt x="74950" y="97442"/>
                  </a:lnTo>
                  <a:lnTo>
                    <a:pt x="71736" y="94227"/>
                  </a:lnTo>
                  <a:lnTo>
                    <a:pt x="49255" y="66385"/>
                  </a:lnTo>
                  <a:lnTo>
                    <a:pt x="65317" y="50333"/>
                  </a:lnTo>
                  <a:lnTo>
                    <a:pt x="99368" y="50333"/>
                  </a:lnTo>
                  <a:lnTo>
                    <a:pt x="70668" y="26774"/>
                  </a:lnTo>
                  <a:lnTo>
                    <a:pt x="66385" y="23559"/>
                  </a:lnTo>
                  <a:close/>
                </a:path>
                <a:path w="290194" h="290195">
                  <a:moveTo>
                    <a:pt x="222205" y="238778"/>
                  </a:moveTo>
                  <a:lnTo>
                    <a:pt x="189523" y="238778"/>
                  </a:lnTo>
                  <a:lnTo>
                    <a:pt x="219511" y="263405"/>
                  </a:lnTo>
                  <a:lnTo>
                    <a:pt x="223783" y="266620"/>
                  </a:lnTo>
                  <a:lnTo>
                    <a:pt x="230212" y="266620"/>
                  </a:lnTo>
                  <a:lnTo>
                    <a:pt x="233427" y="262337"/>
                  </a:lnTo>
                  <a:lnTo>
                    <a:pt x="254840" y="240924"/>
                  </a:lnTo>
                  <a:lnTo>
                    <a:pt x="224862" y="240924"/>
                  </a:lnTo>
                  <a:lnTo>
                    <a:pt x="222205" y="238778"/>
                  </a:lnTo>
                  <a:close/>
                </a:path>
                <a:path w="290194" h="290195">
                  <a:moveTo>
                    <a:pt x="100656" y="215229"/>
                  </a:moveTo>
                  <a:lnTo>
                    <a:pt x="96363" y="215229"/>
                  </a:lnTo>
                  <a:lnTo>
                    <a:pt x="93159" y="218433"/>
                  </a:lnTo>
                  <a:lnTo>
                    <a:pt x="65317" y="240924"/>
                  </a:lnTo>
                  <a:lnTo>
                    <a:pt x="98042" y="240924"/>
                  </a:lnTo>
                  <a:lnTo>
                    <a:pt x="100656" y="238778"/>
                  </a:lnTo>
                  <a:lnTo>
                    <a:pt x="131022" y="238778"/>
                  </a:lnTo>
                  <a:lnTo>
                    <a:pt x="130634" y="234505"/>
                  </a:lnTo>
                  <a:lnTo>
                    <a:pt x="130634" y="230212"/>
                  </a:lnTo>
                  <a:lnTo>
                    <a:pt x="127420" y="225930"/>
                  </a:lnTo>
                  <a:lnTo>
                    <a:pt x="123137" y="224862"/>
                  </a:lnTo>
                  <a:lnTo>
                    <a:pt x="116708" y="222726"/>
                  </a:lnTo>
                  <a:lnTo>
                    <a:pt x="111357" y="220579"/>
                  </a:lnTo>
                  <a:lnTo>
                    <a:pt x="100656" y="215229"/>
                  </a:lnTo>
                  <a:close/>
                </a:path>
                <a:path w="290194" h="290195">
                  <a:moveTo>
                    <a:pt x="255918" y="50333"/>
                  </a:moveTo>
                  <a:lnTo>
                    <a:pt x="224862" y="50333"/>
                  </a:lnTo>
                  <a:lnTo>
                    <a:pt x="240924" y="66385"/>
                  </a:lnTo>
                  <a:lnTo>
                    <a:pt x="218433" y="93159"/>
                  </a:lnTo>
                  <a:lnTo>
                    <a:pt x="215218" y="96363"/>
                  </a:lnTo>
                  <a:lnTo>
                    <a:pt x="215218" y="101724"/>
                  </a:lnTo>
                  <a:lnTo>
                    <a:pt x="217365" y="104939"/>
                  </a:lnTo>
                  <a:lnTo>
                    <a:pt x="220579" y="110289"/>
                  </a:lnTo>
                  <a:lnTo>
                    <a:pt x="224862" y="123137"/>
                  </a:lnTo>
                  <a:lnTo>
                    <a:pt x="225930" y="127420"/>
                  </a:lnTo>
                  <a:lnTo>
                    <a:pt x="230212" y="130634"/>
                  </a:lnTo>
                  <a:lnTo>
                    <a:pt x="234495" y="130634"/>
                  </a:lnTo>
                  <a:lnTo>
                    <a:pt x="269834" y="133838"/>
                  </a:lnTo>
                  <a:lnTo>
                    <a:pt x="269834" y="156330"/>
                  </a:lnTo>
                  <a:lnTo>
                    <a:pt x="234495" y="159544"/>
                  </a:lnTo>
                  <a:lnTo>
                    <a:pt x="230212" y="159544"/>
                  </a:lnTo>
                  <a:lnTo>
                    <a:pt x="225930" y="162759"/>
                  </a:lnTo>
                  <a:lnTo>
                    <a:pt x="224862" y="167031"/>
                  </a:lnTo>
                  <a:lnTo>
                    <a:pt x="222715" y="173471"/>
                  </a:lnTo>
                  <a:lnTo>
                    <a:pt x="220579" y="178811"/>
                  </a:lnTo>
                  <a:lnTo>
                    <a:pt x="215218" y="189533"/>
                  </a:lnTo>
                  <a:lnTo>
                    <a:pt x="215218" y="193805"/>
                  </a:lnTo>
                  <a:lnTo>
                    <a:pt x="218433" y="197030"/>
                  </a:lnTo>
                  <a:lnTo>
                    <a:pt x="240924" y="224862"/>
                  </a:lnTo>
                  <a:lnTo>
                    <a:pt x="224862" y="240924"/>
                  </a:lnTo>
                  <a:lnTo>
                    <a:pt x="254840" y="240924"/>
                  </a:lnTo>
                  <a:lnTo>
                    <a:pt x="262337" y="233427"/>
                  </a:lnTo>
                  <a:lnTo>
                    <a:pt x="266620" y="230212"/>
                  </a:lnTo>
                  <a:lnTo>
                    <a:pt x="266620" y="223783"/>
                  </a:lnTo>
                  <a:lnTo>
                    <a:pt x="263405" y="219501"/>
                  </a:lnTo>
                  <a:lnTo>
                    <a:pt x="238778" y="189533"/>
                  </a:lnTo>
                  <a:lnTo>
                    <a:pt x="239846" y="186308"/>
                  </a:lnTo>
                  <a:lnTo>
                    <a:pt x="240924" y="184172"/>
                  </a:lnTo>
                  <a:lnTo>
                    <a:pt x="241992" y="180957"/>
                  </a:lnTo>
                  <a:lnTo>
                    <a:pt x="280535" y="176675"/>
                  </a:lnTo>
                  <a:lnTo>
                    <a:pt x="285886" y="175607"/>
                  </a:lnTo>
                  <a:lnTo>
                    <a:pt x="290179" y="171314"/>
                  </a:lnTo>
                  <a:lnTo>
                    <a:pt x="290179" y="118855"/>
                  </a:lnTo>
                  <a:lnTo>
                    <a:pt x="285886" y="114572"/>
                  </a:lnTo>
                  <a:lnTo>
                    <a:pt x="280535" y="113504"/>
                  </a:lnTo>
                  <a:lnTo>
                    <a:pt x="241992" y="109221"/>
                  </a:lnTo>
                  <a:lnTo>
                    <a:pt x="239846" y="102792"/>
                  </a:lnTo>
                  <a:lnTo>
                    <a:pt x="238778" y="100646"/>
                  </a:lnTo>
                  <a:lnTo>
                    <a:pt x="263405" y="70668"/>
                  </a:lnTo>
                  <a:lnTo>
                    <a:pt x="266620" y="66385"/>
                  </a:lnTo>
                  <a:lnTo>
                    <a:pt x="266620" y="59966"/>
                  </a:lnTo>
                  <a:lnTo>
                    <a:pt x="262337" y="56752"/>
                  </a:lnTo>
                  <a:lnTo>
                    <a:pt x="255918" y="50333"/>
                  </a:lnTo>
                  <a:close/>
                </a:path>
                <a:path w="290194" h="290195">
                  <a:moveTo>
                    <a:pt x="99368" y="50333"/>
                  </a:moveTo>
                  <a:lnTo>
                    <a:pt x="65317" y="50333"/>
                  </a:lnTo>
                  <a:lnTo>
                    <a:pt x="93159" y="72804"/>
                  </a:lnTo>
                  <a:lnTo>
                    <a:pt x="96363" y="76029"/>
                  </a:lnTo>
                  <a:lnTo>
                    <a:pt x="101724" y="76029"/>
                  </a:lnTo>
                  <a:lnTo>
                    <a:pt x="104939" y="73882"/>
                  </a:lnTo>
                  <a:lnTo>
                    <a:pt x="110289" y="70668"/>
                  </a:lnTo>
                  <a:lnTo>
                    <a:pt x="123137" y="66385"/>
                  </a:lnTo>
                  <a:lnTo>
                    <a:pt x="127420" y="65317"/>
                  </a:lnTo>
                  <a:lnTo>
                    <a:pt x="130634" y="61034"/>
                  </a:lnTo>
                  <a:lnTo>
                    <a:pt x="130634" y="56752"/>
                  </a:lnTo>
                  <a:lnTo>
                    <a:pt x="131120" y="51391"/>
                  </a:lnTo>
                  <a:lnTo>
                    <a:pt x="100656" y="51391"/>
                  </a:lnTo>
                  <a:lnTo>
                    <a:pt x="99368" y="50333"/>
                  </a:lnTo>
                  <a:close/>
                </a:path>
                <a:path w="290194" h="290195">
                  <a:moveTo>
                    <a:pt x="177983" y="21412"/>
                  </a:moveTo>
                  <a:lnTo>
                    <a:pt x="156330" y="21412"/>
                  </a:lnTo>
                  <a:lnTo>
                    <a:pt x="159544" y="56752"/>
                  </a:lnTo>
                  <a:lnTo>
                    <a:pt x="159544" y="61034"/>
                  </a:lnTo>
                  <a:lnTo>
                    <a:pt x="162759" y="65317"/>
                  </a:lnTo>
                  <a:lnTo>
                    <a:pt x="167042" y="66385"/>
                  </a:lnTo>
                  <a:lnTo>
                    <a:pt x="173460" y="68531"/>
                  </a:lnTo>
                  <a:lnTo>
                    <a:pt x="178811" y="70668"/>
                  </a:lnTo>
                  <a:lnTo>
                    <a:pt x="189523" y="76029"/>
                  </a:lnTo>
                  <a:lnTo>
                    <a:pt x="193805" y="76029"/>
                  </a:lnTo>
                  <a:lnTo>
                    <a:pt x="197020" y="72804"/>
                  </a:lnTo>
                  <a:lnTo>
                    <a:pt x="223551" y="51391"/>
                  </a:lnTo>
                  <a:lnTo>
                    <a:pt x="189523" y="51391"/>
                  </a:lnTo>
                  <a:lnTo>
                    <a:pt x="186308" y="50333"/>
                  </a:lnTo>
                  <a:lnTo>
                    <a:pt x="184172" y="49255"/>
                  </a:lnTo>
                  <a:lnTo>
                    <a:pt x="180957" y="48187"/>
                  </a:lnTo>
                  <a:lnTo>
                    <a:pt x="177983" y="21412"/>
                  </a:lnTo>
                  <a:close/>
                </a:path>
                <a:path w="290194" h="290195">
                  <a:moveTo>
                    <a:pt x="171324" y="0"/>
                  </a:moveTo>
                  <a:lnTo>
                    <a:pt x="118855" y="0"/>
                  </a:lnTo>
                  <a:lnTo>
                    <a:pt x="114572" y="4282"/>
                  </a:lnTo>
                  <a:lnTo>
                    <a:pt x="113504" y="9633"/>
                  </a:lnTo>
                  <a:lnTo>
                    <a:pt x="109221" y="48187"/>
                  </a:lnTo>
                  <a:lnTo>
                    <a:pt x="102792" y="50333"/>
                  </a:lnTo>
                  <a:lnTo>
                    <a:pt x="100656" y="51391"/>
                  </a:lnTo>
                  <a:lnTo>
                    <a:pt x="131120" y="51391"/>
                  </a:lnTo>
                  <a:lnTo>
                    <a:pt x="133838" y="21412"/>
                  </a:lnTo>
                  <a:lnTo>
                    <a:pt x="177983" y="21412"/>
                  </a:lnTo>
                  <a:lnTo>
                    <a:pt x="176675" y="9633"/>
                  </a:lnTo>
                  <a:lnTo>
                    <a:pt x="175607" y="4282"/>
                  </a:lnTo>
                  <a:lnTo>
                    <a:pt x="171324" y="0"/>
                  </a:lnTo>
                  <a:close/>
                </a:path>
                <a:path w="290194" h="290195">
                  <a:moveTo>
                    <a:pt x="229144" y="23559"/>
                  </a:moveTo>
                  <a:lnTo>
                    <a:pt x="223783" y="23559"/>
                  </a:lnTo>
                  <a:lnTo>
                    <a:pt x="219511" y="26774"/>
                  </a:lnTo>
                  <a:lnTo>
                    <a:pt x="189523" y="51391"/>
                  </a:lnTo>
                  <a:lnTo>
                    <a:pt x="223551" y="51391"/>
                  </a:lnTo>
                  <a:lnTo>
                    <a:pt x="224862" y="50333"/>
                  </a:lnTo>
                  <a:lnTo>
                    <a:pt x="255918" y="50333"/>
                  </a:lnTo>
                  <a:lnTo>
                    <a:pt x="229144" y="2355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4"/>
            <p:cNvSpPr/>
            <p:nvPr/>
          </p:nvSpPr>
          <p:spPr>
            <a:xfrm>
              <a:off x="812735" y="4674754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5" h="122554">
                  <a:moveTo>
                    <a:pt x="61034" y="0"/>
                  </a:moveTo>
                  <a:lnTo>
                    <a:pt x="37494" y="4718"/>
                  </a:lnTo>
                  <a:lnTo>
                    <a:pt x="18070" y="17669"/>
                  </a:lnTo>
                  <a:lnTo>
                    <a:pt x="4868" y="37044"/>
                  </a:lnTo>
                  <a:lnTo>
                    <a:pt x="0" y="61034"/>
                  </a:lnTo>
                  <a:lnTo>
                    <a:pt x="4718" y="85029"/>
                  </a:lnTo>
                  <a:lnTo>
                    <a:pt x="17669" y="104403"/>
                  </a:lnTo>
                  <a:lnTo>
                    <a:pt x="37044" y="117352"/>
                  </a:lnTo>
                  <a:lnTo>
                    <a:pt x="61034" y="122069"/>
                  </a:lnTo>
                  <a:lnTo>
                    <a:pt x="85025" y="117352"/>
                  </a:lnTo>
                  <a:lnTo>
                    <a:pt x="104399" y="104403"/>
                  </a:lnTo>
                  <a:lnTo>
                    <a:pt x="106904" y="100656"/>
                  </a:lnTo>
                  <a:lnTo>
                    <a:pt x="61034" y="100656"/>
                  </a:lnTo>
                  <a:lnTo>
                    <a:pt x="45810" y="97628"/>
                  </a:lnTo>
                  <a:lnTo>
                    <a:pt x="33194" y="89280"/>
                  </a:lnTo>
                  <a:lnTo>
                    <a:pt x="24592" y="76714"/>
                  </a:lnTo>
                  <a:lnTo>
                    <a:pt x="21412" y="61034"/>
                  </a:lnTo>
                  <a:lnTo>
                    <a:pt x="24442" y="45811"/>
                  </a:lnTo>
                  <a:lnTo>
                    <a:pt x="32793" y="33199"/>
                  </a:lnTo>
                  <a:lnTo>
                    <a:pt x="45359" y="24601"/>
                  </a:lnTo>
                  <a:lnTo>
                    <a:pt x="61034" y="21423"/>
                  </a:lnTo>
                  <a:lnTo>
                    <a:pt x="106557" y="21423"/>
                  </a:lnTo>
                  <a:lnTo>
                    <a:pt x="103999" y="17669"/>
                  </a:lnTo>
                  <a:lnTo>
                    <a:pt x="84574" y="4718"/>
                  </a:lnTo>
                  <a:lnTo>
                    <a:pt x="61034" y="0"/>
                  </a:lnTo>
                  <a:close/>
                </a:path>
                <a:path w="122555" h="122554">
                  <a:moveTo>
                    <a:pt x="106557" y="21423"/>
                  </a:moveTo>
                  <a:lnTo>
                    <a:pt x="61034" y="21423"/>
                  </a:lnTo>
                  <a:lnTo>
                    <a:pt x="76709" y="24451"/>
                  </a:lnTo>
                  <a:lnTo>
                    <a:pt x="89276" y="32798"/>
                  </a:lnTo>
                  <a:lnTo>
                    <a:pt x="97627" y="45361"/>
                  </a:lnTo>
                  <a:lnTo>
                    <a:pt x="100656" y="61034"/>
                  </a:lnTo>
                  <a:lnTo>
                    <a:pt x="97026" y="76259"/>
                  </a:lnTo>
                  <a:lnTo>
                    <a:pt x="88475" y="88875"/>
                  </a:lnTo>
                  <a:lnTo>
                    <a:pt x="76109" y="97476"/>
                  </a:lnTo>
                  <a:lnTo>
                    <a:pt x="61034" y="100656"/>
                  </a:lnTo>
                  <a:lnTo>
                    <a:pt x="106904" y="100656"/>
                  </a:lnTo>
                  <a:lnTo>
                    <a:pt x="117350" y="85029"/>
                  </a:lnTo>
                  <a:lnTo>
                    <a:pt x="122069" y="61034"/>
                  </a:lnTo>
                  <a:lnTo>
                    <a:pt x="117200" y="37044"/>
                  </a:lnTo>
                  <a:lnTo>
                    <a:pt x="106557" y="2142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5"/>
            <p:cNvSpPr/>
            <p:nvPr/>
          </p:nvSpPr>
          <p:spPr>
            <a:xfrm>
              <a:off x="985128" y="4859999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38543" y="0"/>
                  </a:moveTo>
                  <a:lnTo>
                    <a:pt x="4282" y="0"/>
                  </a:lnTo>
                  <a:lnTo>
                    <a:pt x="0" y="4282"/>
                  </a:lnTo>
                  <a:lnTo>
                    <a:pt x="0" y="17140"/>
                  </a:lnTo>
                  <a:lnTo>
                    <a:pt x="4282" y="21412"/>
                  </a:lnTo>
                  <a:lnTo>
                    <a:pt x="38543" y="21412"/>
                  </a:lnTo>
                  <a:lnTo>
                    <a:pt x="42825" y="17140"/>
                  </a:lnTo>
                  <a:lnTo>
                    <a:pt x="42825" y="4282"/>
                  </a:lnTo>
                  <a:lnTo>
                    <a:pt x="3854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6"/>
            <p:cNvSpPr/>
            <p:nvPr/>
          </p:nvSpPr>
          <p:spPr>
            <a:xfrm>
              <a:off x="1042949" y="4859999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38543" y="0"/>
                  </a:moveTo>
                  <a:lnTo>
                    <a:pt x="4282" y="0"/>
                  </a:lnTo>
                  <a:lnTo>
                    <a:pt x="0" y="4282"/>
                  </a:lnTo>
                  <a:lnTo>
                    <a:pt x="0" y="17140"/>
                  </a:lnTo>
                  <a:lnTo>
                    <a:pt x="4282" y="21412"/>
                  </a:lnTo>
                  <a:lnTo>
                    <a:pt x="38543" y="21412"/>
                  </a:lnTo>
                  <a:lnTo>
                    <a:pt x="42825" y="17140"/>
                  </a:lnTo>
                  <a:lnTo>
                    <a:pt x="42825" y="4282"/>
                  </a:lnTo>
                  <a:lnTo>
                    <a:pt x="3854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7"/>
            <p:cNvSpPr/>
            <p:nvPr/>
          </p:nvSpPr>
          <p:spPr>
            <a:xfrm>
              <a:off x="1100769" y="4859999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38553" y="0"/>
                  </a:moveTo>
                  <a:lnTo>
                    <a:pt x="4282" y="0"/>
                  </a:lnTo>
                  <a:lnTo>
                    <a:pt x="0" y="4282"/>
                  </a:lnTo>
                  <a:lnTo>
                    <a:pt x="0" y="17140"/>
                  </a:lnTo>
                  <a:lnTo>
                    <a:pt x="4282" y="21412"/>
                  </a:lnTo>
                  <a:lnTo>
                    <a:pt x="38553" y="21412"/>
                  </a:lnTo>
                  <a:lnTo>
                    <a:pt x="42836" y="17140"/>
                  </a:lnTo>
                  <a:lnTo>
                    <a:pt x="42836" y="4282"/>
                  </a:lnTo>
                  <a:lnTo>
                    <a:pt x="385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8"/>
            <p:cNvSpPr/>
            <p:nvPr/>
          </p:nvSpPr>
          <p:spPr>
            <a:xfrm>
              <a:off x="1159662" y="4859999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37475" y="0"/>
                  </a:moveTo>
                  <a:lnTo>
                    <a:pt x="4282" y="0"/>
                  </a:lnTo>
                  <a:lnTo>
                    <a:pt x="0" y="4282"/>
                  </a:lnTo>
                  <a:lnTo>
                    <a:pt x="0" y="17140"/>
                  </a:lnTo>
                  <a:lnTo>
                    <a:pt x="4282" y="21412"/>
                  </a:lnTo>
                  <a:lnTo>
                    <a:pt x="38543" y="21412"/>
                  </a:lnTo>
                  <a:lnTo>
                    <a:pt x="42825" y="17140"/>
                  </a:lnTo>
                  <a:lnTo>
                    <a:pt x="42825" y="4282"/>
                  </a:lnTo>
                  <a:lnTo>
                    <a:pt x="3747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9"/>
            <p:cNvSpPr/>
            <p:nvPr/>
          </p:nvSpPr>
          <p:spPr>
            <a:xfrm>
              <a:off x="1217489" y="4859999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38543" y="0"/>
                  </a:moveTo>
                  <a:lnTo>
                    <a:pt x="4282" y="0"/>
                  </a:lnTo>
                  <a:lnTo>
                    <a:pt x="0" y="4282"/>
                  </a:lnTo>
                  <a:lnTo>
                    <a:pt x="0" y="16062"/>
                  </a:lnTo>
                  <a:lnTo>
                    <a:pt x="4282" y="21412"/>
                  </a:lnTo>
                  <a:lnTo>
                    <a:pt x="38543" y="21412"/>
                  </a:lnTo>
                  <a:lnTo>
                    <a:pt x="42825" y="17140"/>
                  </a:lnTo>
                  <a:lnTo>
                    <a:pt x="42825" y="4282"/>
                  </a:lnTo>
                  <a:lnTo>
                    <a:pt x="3854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0"/>
            <p:cNvSpPr/>
            <p:nvPr/>
          </p:nvSpPr>
          <p:spPr>
            <a:xfrm>
              <a:off x="1144671" y="4506645"/>
              <a:ext cx="139700" cy="217804"/>
            </a:xfrm>
            <a:custGeom>
              <a:avLst/>
              <a:gdLst/>
              <a:ahLst/>
              <a:cxnLst/>
              <a:rect l="l" t="t" r="r" b="b"/>
              <a:pathLst>
                <a:path w="139700" h="217804">
                  <a:moveTo>
                    <a:pt x="19276" y="146697"/>
                  </a:moveTo>
                  <a:lnTo>
                    <a:pt x="0" y="169178"/>
                  </a:lnTo>
                  <a:lnTo>
                    <a:pt x="14858" y="180025"/>
                  </a:lnTo>
                  <a:lnTo>
                    <a:pt x="30520" y="188459"/>
                  </a:lnTo>
                  <a:lnTo>
                    <a:pt x="46982" y="194479"/>
                  </a:lnTo>
                  <a:lnTo>
                    <a:pt x="64249" y="198088"/>
                  </a:lnTo>
                  <a:lnTo>
                    <a:pt x="64249" y="217365"/>
                  </a:lnTo>
                  <a:lnTo>
                    <a:pt x="80311" y="217365"/>
                  </a:lnTo>
                  <a:lnTo>
                    <a:pt x="80311" y="198088"/>
                  </a:lnTo>
                  <a:lnTo>
                    <a:pt x="93174" y="196488"/>
                  </a:lnTo>
                  <a:lnTo>
                    <a:pt x="130166" y="174220"/>
                  </a:lnTo>
                  <a:lnTo>
                    <a:pt x="132398" y="170256"/>
                  </a:lnTo>
                  <a:lnTo>
                    <a:pt x="79243" y="170256"/>
                  </a:lnTo>
                  <a:lnTo>
                    <a:pt x="79243" y="169178"/>
                  </a:lnTo>
                  <a:lnTo>
                    <a:pt x="63170" y="169178"/>
                  </a:lnTo>
                  <a:lnTo>
                    <a:pt x="51948" y="166572"/>
                  </a:lnTo>
                  <a:lnTo>
                    <a:pt x="40823" y="161958"/>
                  </a:lnTo>
                  <a:lnTo>
                    <a:pt x="29898" y="155333"/>
                  </a:lnTo>
                  <a:lnTo>
                    <a:pt x="19276" y="146697"/>
                  </a:lnTo>
                  <a:close/>
                </a:path>
                <a:path w="139700" h="217804">
                  <a:moveTo>
                    <a:pt x="135147" y="123137"/>
                  </a:moveTo>
                  <a:lnTo>
                    <a:pt x="80311" y="123137"/>
                  </a:lnTo>
                  <a:lnTo>
                    <a:pt x="91023" y="126362"/>
                  </a:lnTo>
                  <a:lnTo>
                    <a:pt x="97442" y="129566"/>
                  </a:lnTo>
                  <a:lnTo>
                    <a:pt x="106007" y="135995"/>
                  </a:lnTo>
                  <a:lnTo>
                    <a:pt x="107075" y="141346"/>
                  </a:lnTo>
                  <a:lnTo>
                    <a:pt x="107075" y="154194"/>
                  </a:lnTo>
                  <a:lnTo>
                    <a:pt x="104939" y="158476"/>
                  </a:lnTo>
                  <a:lnTo>
                    <a:pt x="94227" y="167042"/>
                  </a:lnTo>
                  <a:lnTo>
                    <a:pt x="87798" y="169178"/>
                  </a:lnTo>
                  <a:lnTo>
                    <a:pt x="79243" y="170256"/>
                  </a:lnTo>
                  <a:lnTo>
                    <a:pt x="132398" y="170256"/>
                  </a:lnTo>
                  <a:lnTo>
                    <a:pt x="135185" y="165305"/>
                  </a:lnTo>
                  <a:lnTo>
                    <a:pt x="138196" y="155386"/>
                  </a:lnTo>
                  <a:lnTo>
                    <a:pt x="139199" y="144561"/>
                  </a:lnTo>
                  <a:lnTo>
                    <a:pt x="138380" y="133918"/>
                  </a:lnTo>
                  <a:lnTo>
                    <a:pt x="135854" y="124480"/>
                  </a:lnTo>
                  <a:lnTo>
                    <a:pt x="135147" y="123137"/>
                  </a:lnTo>
                  <a:close/>
                </a:path>
                <a:path w="139700" h="217804">
                  <a:moveTo>
                    <a:pt x="80311" y="0"/>
                  </a:moveTo>
                  <a:lnTo>
                    <a:pt x="63170" y="0"/>
                  </a:lnTo>
                  <a:lnTo>
                    <a:pt x="63170" y="12858"/>
                  </a:lnTo>
                  <a:lnTo>
                    <a:pt x="50942" y="14457"/>
                  </a:lnTo>
                  <a:lnTo>
                    <a:pt x="15461" y="36576"/>
                  </a:lnTo>
                  <a:lnTo>
                    <a:pt x="6418" y="66385"/>
                  </a:lnTo>
                  <a:lnTo>
                    <a:pt x="7239" y="77011"/>
                  </a:lnTo>
                  <a:lnTo>
                    <a:pt x="38145" y="110962"/>
                  </a:lnTo>
                  <a:lnTo>
                    <a:pt x="63170" y="118865"/>
                  </a:lnTo>
                  <a:lnTo>
                    <a:pt x="63170" y="169178"/>
                  </a:lnTo>
                  <a:lnTo>
                    <a:pt x="79243" y="169178"/>
                  </a:lnTo>
                  <a:lnTo>
                    <a:pt x="79243" y="123137"/>
                  </a:lnTo>
                  <a:lnTo>
                    <a:pt x="135147" y="123137"/>
                  </a:lnTo>
                  <a:lnTo>
                    <a:pt x="95011" y="94164"/>
                  </a:lnTo>
                  <a:lnTo>
                    <a:pt x="81379" y="89944"/>
                  </a:lnTo>
                  <a:lnTo>
                    <a:pt x="80311" y="89944"/>
                  </a:lnTo>
                  <a:lnTo>
                    <a:pt x="80311" y="86730"/>
                  </a:lnTo>
                  <a:lnTo>
                    <a:pt x="63170" y="86730"/>
                  </a:lnTo>
                  <a:lnTo>
                    <a:pt x="54616" y="83526"/>
                  </a:lnTo>
                  <a:lnTo>
                    <a:pt x="47118" y="80311"/>
                  </a:lnTo>
                  <a:lnTo>
                    <a:pt x="40689" y="73882"/>
                  </a:lnTo>
                  <a:lnTo>
                    <a:pt x="38553" y="69610"/>
                  </a:lnTo>
                  <a:lnTo>
                    <a:pt x="38553" y="57830"/>
                  </a:lnTo>
                  <a:lnTo>
                    <a:pt x="40689" y="52469"/>
                  </a:lnTo>
                  <a:lnTo>
                    <a:pt x="49255" y="43904"/>
                  </a:lnTo>
                  <a:lnTo>
                    <a:pt x="55684" y="41768"/>
                  </a:lnTo>
                  <a:lnTo>
                    <a:pt x="128681" y="41768"/>
                  </a:lnTo>
                  <a:lnTo>
                    <a:pt x="134917" y="33192"/>
                  </a:lnTo>
                  <a:lnTo>
                    <a:pt x="121867" y="25362"/>
                  </a:lnTo>
                  <a:lnTo>
                    <a:pt x="108415" y="19541"/>
                  </a:lnTo>
                  <a:lnTo>
                    <a:pt x="94562" y="15726"/>
                  </a:lnTo>
                  <a:lnTo>
                    <a:pt x="80311" y="13915"/>
                  </a:lnTo>
                  <a:lnTo>
                    <a:pt x="80311" y="0"/>
                  </a:lnTo>
                  <a:close/>
                </a:path>
                <a:path w="139700" h="217804">
                  <a:moveTo>
                    <a:pt x="80311" y="41768"/>
                  </a:moveTo>
                  <a:lnTo>
                    <a:pt x="63170" y="41768"/>
                  </a:lnTo>
                  <a:lnTo>
                    <a:pt x="63170" y="86730"/>
                  </a:lnTo>
                  <a:lnTo>
                    <a:pt x="80311" y="86730"/>
                  </a:lnTo>
                  <a:lnTo>
                    <a:pt x="80311" y="41768"/>
                  </a:lnTo>
                  <a:close/>
                </a:path>
                <a:path w="139700" h="217804">
                  <a:moveTo>
                    <a:pt x="128681" y="41768"/>
                  </a:moveTo>
                  <a:lnTo>
                    <a:pt x="80311" y="41768"/>
                  </a:lnTo>
                  <a:lnTo>
                    <a:pt x="90381" y="43956"/>
                  </a:lnTo>
                  <a:lnTo>
                    <a:pt x="99850" y="47249"/>
                  </a:lnTo>
                  <a:lnTo>
                    <a:pt x="108918" y="51548"/>
                  </a:lnTo>
                  <a:lnTo>
                    <a:pt x="117786" y="56752"/>
                  </a:lnTo>
                  <a:lnTo>
                    <a:pt x="128681" y="4176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57989" y="2738042"/>
            <a:ext cx="433700" cy="432652"/>
            <a:chOff x="570192" y="5868310"/>
            <a:chExt cx="988694" cy="988694"/>
          </a:xfrm>
        </p:grpSpPr>
        <p:sp>
          <p:nvSpPr>
            <p:cNvPr id="11" name="object 32"/>
            <p:cNvSpPr/>
            <p:nvPr/>
          </p:nvSpPr>
          <p:spPr>
            <a:xfrm>
              <a:off x="570192" y="5868310"/>
              <a:ext cx="988694" cy="988694"/>
            </a:xfrm>
            <a:custGeom>
              <a:avLst/>
              <a:gdLst/>
              <a:ahLst/>
              <a:cxnLst/>
              <a:rect l="l" t="t" r="r" b="b"/>
              <a:pathLst>
                <a:path w="988694" h="988695">
                  <a:moveTo>
                    <a:pt x="880999" y="988294"/>
                  </a:moveTo>
                  <a:lnTo>
                    <a:pt x="107295" y="988294"/>
                  </a:lnTo>
                  <a:lnTo>
                    <a:pt x="65532" y="979862"/>
                  </a:lnTo>
                  <a:lnTo>
                    <a:pt x="31427" y="956867"/>
                  </a:lnTo>
                  <a:lnTo>
                    <a:pt x="8432" y="922762"/>
                  </a:lnTo>
                  <a:lnTo>
                    <a:pt x="0" y="880999"/>
                  </a:lnTo>
                  <a:lnTo>
                    <a:pt x="0" y="107295"/>
                  </a:lnTo>
                  <a:lnTo>
                    <a:pt x="8432" y="65532"/>
                  </a:lnTo>
                  <a:lnTo>
                    <a:pt x="31427" y="31427"/>
                  </a:lnTo>
                  <a:lnTo>
                    <a:pt x="65532" y="8432"/>
                  </a:lnTo>
                  <a:lnTo>
                    <a:pt x="107295" y="0"/>
                  </a:lnTo>
                  <a:lnTo>
                    <a:pt x="880999" y="0"/>
                  </a:lnTo>
                  <a:lnTo>
                    <a:pt x="922762" y="8432"/>
                  </a:lnTo>
                  <a:lnTo>
                    <a:pt x="956867" y="31427"/>
                  </a:lnTo>
                  <a:lnTo>
                    <a:pt x="979862" y="65532"/>
                  </a:lnTo>
                  <a:lnTo>
                    <a:pt x="988294" y="107295"/>
                  </a:lnTo>
                  <a:lnTo>
                    <a:pt x="988294" y="880999"/>
                  </a:lnTo>
                  <a:lnTo>
                    <a:pt x="979862" y="922762"/>
                  </a:lnTo>
                  <a:lnTo>
                    <a:pt x="956867" y="956867"/>
                  </a:lnTo>
                  <a:lnTo>
                    <a:pt x="922762" y="979862"/>
                  </a:lnTo>
                  <a:lnTo>
                    <a:pt x="880999" y="988294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1"/>
            <p:cNvSpPr/>
            <p:nvPr/>
          </p:nvSpPr>
          <p:spPr>
            <a:xfrm>
              <a:off x="1001614" y="646480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171" y="0"/>
                  </a:moveTo>
                  <a:lnTo>
                    <a:pt x="18787" y="2522"/>
                  </a:lnTo>
                  <a:lnTo>
                    <a:pt x="8906" y="9323"/>
                  </a:lnTo>
                  <a:lnTo>
                    <a:pt x="2365" y="19255"/>
                  </a:lnTo>
                  <a:lnTo>
                    <a:pt x="0" y="31171"/>
                  </a:lnTo>
                  <a:lnTo>
                    <a:pt x="2522" y="43560"/>
                  </a:lnTo>
                  <a:lnTo>
                    <a:pt x="9323" y="53440"/>
                  </a:lnTo>
                  <a:lnTo>
                    <a:pt x="19255" y="59979"/>
                  </a:lnTo>
                  <a:lnTo>
                    <a:pt x="31171" y="62343"/>
                  </a:lnTo>
                  <a:lnTo>
                    <a:pt x="43088" y="59821"/>
                  </a:lnTo>
                  <a:lnTo>
                    <a:pt x="53020" y="53020"/>
                  </a:lnTo>
                  <a:lnTo>
                    <a:pt x="59821" y="43088"/>
                  </a:lnTo>
                  <a:lnTo>
                    <a:pt x="60222" y="41192"/>
                  </a:lnTo>
                  <a:lnTo>
                    <a:pt x="25601" y="41192"/>
                  </a:lnTo>
                  <a:lnTo>
                    <a:pt x="22261" y="36742"/>
                  </a:lnTo>
                  <a:lnTo>
                    <a:pt x="22261" y="26721"/>
                  </a:lnTo>
                  <a:lnTo>
                    <a:pt x="26721" y="23371"/>
                  </a:lnTo>
                  <a:lnTo>
                    <a:pt x="61101" y="23371"/>
                  </a:lnTo>
                  <a:lnTo>
                    <a:pt x="60445" y="19255"/>
                  </a:lnTo>
                  <a:lnTo>
                    <a:pt x="53853" y="9323"/>
                  </a:lnTo>
                  <a:lnTo>
                    <a:pt x="43712" y="2522"/>
                  </a:lnTo>
                  <a:lnTo>
                    <a:pt x="31171" y="0"/>
                  </a:lnTo>
                  <a:close/>
                </a:path>
                <a:path w="62865" h="62865">
                  <a:moveTo>
                    <a:pt x="61101" y="23371"/>
                  </a:moveTo>
                  <a:lnTo>
                    <a:pt x="36742" y="23371"/>
                  </a:lnTo>
                  <a:lnTo>
                    <a:pt x="40082" y="27831"/>
                  </a:lnTo>
                  <a:lnTo>
                    <a:pt x="40082" y="32281"/>
                  </a:lnTo>
                  <a:lnTo>
                    <a:pt x="41192" y="36742"/>
                  </a:lnTo>
                  <a:lnTo>
                    <a:pt x="36742" y="41192"/>
                  </a:lnTo>
                  <a:lnTo>
                    <a:pt x="60222" y="41192"/>
                  </a:lnTo>
                  <a:lnTo>
                    <a:pt x="62343" y="31171"/>
                  </a:lnTo>
                  <a:lnTo>
                    <a:pt x="61101" y="2337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72"/>
            <p:cNvSpPr/>
            <p:nvPr/>
          </p:nvSpPr>
          <p:spPr>
            <a:xfrm>
              <a:off x="1020536" y="6313388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14" y="0"/>
                  </a:lnTo>
                </a:path>
              </a:pathLst>
            </a:custGeom>
            <a:ln w="22271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73"/>
            <p:cNvSpPr/>
            <p:nvPr/>
          </p:nvSpPr>
          <p:spPr>
            <a:xfrm>
              <a:off x="1028332" y="6206507"/>
              <a:ext cx="22860" cy="83820"/>
            </a:xfrm>
            <a:custGeom>
              <a:avLst/>
              <a:gdLst/>
              <a:ahLst/>
              <a:cxnLst/>
              <a:rect l="l" t="t" r="r" b="b"/>
              <a:pathLst>
                <a:path w="22859" h="83820">
                  <a:moveTo>
                    <a:pt x="17810" y="0"/>
                  </a:moveTo>
                  <a:lnTo>
                    <a:pt x="4450" y="0"/>
                  </a:lnTo>
                  <a:lnTo>
                    <a:pt x="0" y="4450"/>
                  </a:lnTo>
                  <a:lnTo>
                    <a:pt x="0" y="77934"/>
                  </a:lnTo>
                  <a:lnTo>
                    <a:pt x="4450" y="83505"/>
                  </a:lnTo>
                  <a:lnTo>
                    <a:pt x="17810" y="83505"/>
                  </a:lnTo>
                  <a:lnTo>
                    <a:pt x="22261" y="79044"/>
                  </a:lnTo>
                  <a:lnTo>
                    <a:pt x="22261" y="445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4"/>
            <p:cNvSpPr/>
            <p:nvPr/>
          </p:nvSpPr>
          <p:spPr>
            <a:xfrm>
              <a:off x="1067302" y="6233228"/>
              <a:ext cx="22860" cy="57150"/>
            </a:xfrm>
            <a:custGeom>
              <a:avLst/>
              <a:gdLst/>
              <a:ahLst/>
              <a:cxnLst/>
              <a:rect l="l" t="t" r="r" b="b"/>
              <a:pathLst>
                <a:path w="22859" h="57150">
                  <a:moveTo>
                    <a:pt x="17810" y="0"/>
                  </a:moveTo>
                  <a:lnTo>
                    <a:pt x="4450" y="0"/>
                  </a:lnTo>
                  <a:lnTo>
                    <a:pt x="0" y="4450"/>
                  </a:lnTo>
                  <a:lnTo>
                    <a:pt x="0" y="51213"/>
                  </a:lnTo>
                  <a:lnTo>
                    <a:pt x="5560" y="56783"/>
                  </a:lnTo>
                  <a:lnTo>
                    <a:pt x="17810" y="56783"/>
                  </a:lnTo>
                  <a:lnTo>
                    <a:pt x="22261" y="52323"/>
                  </a:lnTo>
                  <a:lnTo>
                    <a:pt x="22261" y="445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5"/>
            <p:cNvSpPr/>
            <p:nvPr/>
          </p:nvSpPr>
          <p:spPr>
            <a:xfrm>
              <a:off x="1107380" y="6160864"/>
              <a:ext cx="22860" cy="129539"/>
            </a:xfrm>
            <a:custGeom>
              <a:avLst/>
              <a:gdLst/>
              <a:ahLst/>
              <a:cxnLst/>
              <a:rect l="l" t="t" r="r" b="b"/>
              <a:pathLst>
                <a:path w="22859" h="129540">
                  <a:moveTo>
                    <a:pt x="17810" y="0"/>
                  </a:moveTo>
                  <a:lnTo>
                    <a:pt x="4450" y="0"/>
                  </a:lnTo>
                  <a:lnTo>
                    <a:pt x="0" y="4450"/>
                  </a:lnTo>
                  <a:lnTo>
                    <a:pt x="0" y="123577"/>
                  </a:lnTo>
                  <a:lnTo>
                    <a:pt x="4450" y="129147"/>
                  </a:lnTo>
                  <a:lnTo>
                    <a:pt x="17810" y="129147"/>
                  </a:lnTo>
                  <a:lnTo>
                    <a:pt x="22261" y="124687"/>
                  </a:lnTo>
                  <a:lnTo>
                    <a:pt x="22261" y="445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6"/>
            <p:cNvSpPr/>
            <p:nvPr/>
          </p:nvSpPr>
          <p:spPr>
            <a:xfrm>
              <a:off x="1146350" y="6187585"/>
              <a:ext cx="22860" cy="102870"/>
            </a:xfrm>
            <a:custGeom>
              <a:avLst/>
              <a:gdLst/>
              <a:ahLst/>
              <a:cxnLst/>
              <a:rect l="l" t="t" r="r" b="b"/>
              <a:pathLst>
                <a:path w="22860" h="102870">
                  <a:moveTo>
                    <a:pt x="17810" y="0"/>
                  </a:moveTo>
                  <a:lnTo>
                    <a:pt x="4450" y="0"/>
                  </a:lnTo>
                  <a:lnTo>
                    <a:pt x="0" y="4450"/>
                  </a:lnTo>
                  <a:lnTo>
                    <a:pt x="0" y="96855"/>
                  </a:lnTo>
                  <a:lnTo>
                    <a:pt x="4450" y="102426"/>
                  </a:lnTo>
                  <a:lnTo>
                    <a:pt x="17810" y="102426"/>
                  </a:lnTo>
                  <a:lnTo>
                    <a:pt x="22261" y="97965"/>
                  </a:lnTo>
                  <a:lnTo>
                    <a:pt x="22261" y="445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7"/>
            <p:cNvSpPr/>
            <p:nvPr/>
          </p:nvSpPr>
          <p:spPr>
            <a:xfrm>
              <a:off x="1185319" y="6174214"/>
              <a:ext cx="22860" cy="116205"/>
            </a:xfrm>
            <a:custGeom>
              <a:avLst/>
              <a:gdLst/>
              <a:ahLst/>
              <a:cxnLst/>
              <a:rect l="l" t="t" r="r" b="b"/>
              <a:pathLst>
                <a:path w="22860" h="116204">
                  <a:moveTo>
                    <a:pt x="17810" y="0"/>
                  </a:moveTo>
                  <a:lnTo>
                    <a:pt x="4450" y="0"/>
                  </a:lnTo>
                  <a:lnTo>
                    <a:pt x="0" y="4460"/>
                  </a:lnTo>
                  <a:lnTo>
                    <a:pt x="0" y="110227"/>
                  </a:lnTo>
                  <a:lnTo>
                    <a:pt x="5560" y="115797"/>
                  </a:lnTo>
                  <a:lnTo>
                    <a:pt x="17810" y="115797"/>
                  </a:lnTo>
                  <a:lnTo>
                    <a:pt x="22261" y="111336"/>
                  </a:lnTo>
                  <a:lnTo>
                    <a:pt x="22261" y="446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8"/>
            <p:cNvSpPr/>
            <p:nvPr/>
          </p:nvSpPr>
          <p:spPr>
            <a:xfrm>
              <a:off x="1225398" y="6148613"/>
              <a:ext cx="22860" cy="141605"/>
            </a:xfrm>
            <a:custGeom>
              <a:avLst/>
              <a:gdLst/>
              <a:ahLst/>
              <a:cxnLst/>
              <a:rect l="l" t="t" r="r" b="b"/>
              <a:pathLst>
                <a:path w="22860" h="141604">
                  <a:moveTo>
                    <a:pt x="17810" y="0"/>
                  </a:moveTo>
                  <a:lnTo>
                    <a:pt x="4450" y="0"/>
                  </a:lnTo>
                  <a:lnTo>
                    <a:pt x="0" y="4450"/>
                  </a:lnTo>
                  <a:lnTo>
                    <a:pt x="0" y="135828"/>
                  </a:lnTo>
                  <a:lnTo>
                    <a:pt x="4450" y="141398"/>
                  </a:lnTo>
                  <a:lnTo>
                    <a:pt x="17810" y="141398"/>
                  </a:lnTo>
                  <a:lnTo>
                    <a:pt x="22261" y="136938"/>
                  </a:lnTo>
                  <a:lnTo>
                    <a:pt x="22261" y="445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9"/>
            <p:cNvSpPr/>
            <p:nvPr/>
          </p:nvSpPr>
          <p:spPr>
            <a:xfrm>
              <a:off x="721043" y="6030599"/>
              <a:ext cx="734060" cy="687070"/>
            </a:xfrm>
            <a:custGeom>
              <a:avLst/>
              <a:gdLst/>
              <a:ahLst/>
              <a:cxnLst/>
              <a:rect l="l" t="t" r="r" b="b"/>
              <a:pathLst>
                <a:path w="734060" h="687070">
                  <a:moveTo>
                    <a:pt x="588966" y="0"/>
                  </a:moveTo>
                  <a:lnTo>
                    <a:pt x="34512" y="0"/>
                  </a:lnTo>
                  <a:lnTo>
                    <a:pt x="21137" y="3373"/>
                  </a:lnTo>
                  <a:lnTo>
                    <a:pt x="10160" y="11133"/>
                  </a:lnTo>
                  <a:lnTo>
                    <a:pt x="2731" y="22234"/>
                  </a:lnTo>
                  <a:lnTo>
                    <a:pt x="0" y="35632"/>
                  </a:lnTo>
                  <a:lnTo>
                    <a:pt x="0" y="493220"/>
                  </a:lnTo>
                  <a:lnTo>
                    <a:pt x="2731" y="506768"/>
                  </a:lnTo>
                  <a:lnTo>
                    <a:pt x="10160" y="518126"/>
                  </a:lnTo>
                  <a:lnTo>
                    <a:pt x="21137" y="525937"/>
                  </a:lnTo>
                  <a:lnTo>
                    <a:pt x="34512" y="528842"/>
                  </a:lnTo>
                  <a:lnTo>
                    <a:pt x="531072" y="528842"/>
                  </a:lnTo>
                  <a:lnTo>
                    <a:pt x="610117" y="656880"/>
                  </a:lnTo>
                  <a:lnTo>
                    <a:pt x="626768" y="674866"/>
                  </a:lnTo>
                  <a:lnTo>
                    <a:pt x="648948" y="685545"/>
                  </a:lnTo>
                  <a:lnTo>
                    <a:pt x="675094" y="686622"/>
                  </a:lnTo>
                  <a:lnTo>
                    <a:pt x="703643" y="675801"/>
                  </a:lnTo>
                  <a:lnTo>
                    <a:pt x="716861" y="663571"/>
                  </a:lnTo>
                  <a:lnTo>
                    <a:pt x="673062" y="663571"/>
                  </a:lnTo>
                  <a:lnTo>
                    <a:pt x="655489" y="663136"/>
                  </a:lnTo>
                  <a:lnTo>
                    <a:pt x="640839" y="656231"/>
                  </a:lnTo>
                  <a:lnTo>
                    <a:pt x="630158" y="644629"/>
                  </a:lnTo>
                  <a:lnTo>
                    <a:pt x="545364" y="506570"/>
                  </a:lnTo>
                  <a:lnTo>
                    <a:pt x="27831" y="506570"/>
                  </a:lnTo>
                  <a:lnTo>
                    <a:pt x="22271" y="501010"/>
                  </a:lnTo>
                  <a:lnTo>
                    <a:pt x="22271" y="423076"/>
                  </a:lnTo>
                  <a:lnTo>
                    <a:pt x="536038" y="423076"/>
                  </a:lnTo>
                  <a:lnTo>
                    <a:pt x="522928" y="401914"/>
                  </a:lnTo>
                  <a:lnTo>
                    <a:pt x="22271" y="401914"/>
                  </a:lnTo>
                  <a:lnTo>
                    <a:pt x="22271" y="28941"/>
                  </a:lnTo>
                  <a:lnTo>
                    <a:pt x="27831" y="23381"/>
                  </a:lnTo>
                  <a:lnTo>
                    <a:pt x="621009" y="23381"/>
                  </a:lnTo>
                  <a:lnTo>
                    <a:pt x="620746" y="22078"/>
                  </a:lnTo>
                  <a:lnTo>
                    <a:pt x="613317" y="10716"/>
                  </a:lnTo>
                  <a:lnTo>
                    <a:pt x="602341" y="2905"/>
                  </a:lnTo>
                  <a:lnTo>
                    <a:pt x="588966" y="0"/>
                  </a:lnTo>
                  <a:close/>
                </a:path>
                <a:path w="734060" h="687070">
                  <a:moveTo>
                    <a:pt x="644430" y="456478"/>
                  </a:moveTo>
                  <a:lnTo>
                    <a:pt x="620138" y="456478"/>
                  </a:lnTo>
                  <a:lnTo>
                    <a:pt x="706983" y="597866"/>
                  </a:lnTo>
                  <a:lnTo>
                    <a:pt x="712236" y="613644"/>
                  </a:lnTo>
                  <a:lnTo>
                    <a:pt x="711437" y="629734"/>
                  </a:lnTo>
                  <a:lnTo>
                    <a:pt x="704794" y="644364"/>
                  </a:lnTo>
                  <a:lnTo>
                    <a:pt x="692512" y="655760"/>
                  </a:lnTo>
                  <a:lnTo>
                    <a:pt x="673062" y="663571"/>
                  </a:lnTo>
                  <a:lnTo>
                    <a:pt x="716861" y="663571"/>
                  </a:lnTo>
                  <a:lnTo>
                    <a:pt x="722761" y="658112"/>
                  </a:lnTo>
                  <a:lnTo>
                    <a:pt x="733007" y="635307"/>
                  </a:lnTo>
                  <a:lnTo>
                    <a:pt x="733860" y="610205"/>
                  </a:lnTo>
                  <a:lnTo>
                    <a:pt x="724794" y="585626"/>
                  </a:lnTo>
                  <a:lnTo>
                    <a:pt x="644430" y="456478"/>
                  </a:lnTo>
                  <a:close/>
                </a:path>
                <a:path w="734060" h="687070">
                  <a:moveTo>
                    <a:pt x="405265" y="528842"/>
                  </a:moveTo>
                  <a:lnTo>
                    <a:pt x="217103" y="528842"/>
                  </a:lnTo>
                  <a:lnTo>
                    <a:pt x="192611" y="605656"/>
                  </a:lnTo>
                  <a:lnTo>
                    <a:pt x="138058" y="605656"/>
                  </a:lnTo>
                  <a:lnTo>
                    <a:pt x="133608" y="610117"/>
                  </a:lnTo>
                  <a:lnTo>
                    <a:pt x="133608" y="623478"/>
                  </a:lnTo>
                  <a:lnTo>
                    <a:pt x="138058" y="627928"/>
                  </a:lnTo>
                  <a:lnTo>
                    <a:pt x="484309" y="627928"/>
                  </a:lnTo>
                  <a:lnTo>
                    <a:pt x="488759" y="623478"/>
                  </a:lnTo>
                  <a:lnTo>
                    <a:pt x="488759" y="610117"/>
                  </a:lnTo>
                  <a:lnTo>
                    <a:pt x="485427" y="606777"/>
                  </a:lnTo>
                  <a:lnTo>
                    <a:pt x="217103" y="606777"/>
                  </a:lnTo>
                  <a:lnTo>
                    <a:pt x="241605" y="529962"/>
                  </a:lnTo>
                  <a:lnTo>
                    <a:pt x="405622" y="529962"/>
                  </a:lnTo>
                  <a:lnTo>
                    <a:pt x="405265" y="528842"/>
                  </a:lnTo>
                  <a:close/>
                </a:path>
                <a:path w="734060" h="687070">
                  <a:moveTo>
                    <a:pt x="405622" y="529962"/>
                  </a:moveTo>
                  <a:lnTo>
                    <a:pt x="384103" y="529962"/>
                  </a:lnTo>
                  <a:lnTo>
                    <a:pt x="407484" y="606777"/>
                  </a:lnTo>
                  <a:lnTo>
                    <a:pt x="485427" y="606777"/>
                  </a:lnTo>
                  <a:lnTo>
                    <a:pt x="484309" y="605656"/>
                  </a:lnTo>
                  <a:lnTo>
                    <a:pt x="429756" y="605656"/>
                  </a:lnTo>
                  <a:lnTo>
                    <a:pt x="405622" y="529962"/>
                  </a:lnTo>
                  <a:close/>
                </a:path>
                <a:path w="734060" h="687070">
                  <a:moveTo>
                    <a:pt x="536038" y="423076"/>
                  </a:moveTo>
                  <a:lnTo>
                    <a:pt x="509921" y="423076"/>
                  </a:lnTo>
                  <a:lnTo>
                    <a:pt x="543313" y="476509"/>
                  </a:lnTo>
                  <a:lnTo>
                    <a:pt x="522162" y="489869"/>
                  </a:lnTo>
                  <a:lnTo>
                    <a:pt x="519942" y="490990"/>
                  </a:lnTo>
                  <a:lnTo>
                    <a:pt x="517711" y="494320"/>
                  </a:lnTo>
                  <a:lnTo>
                    <a:pt x="517711" y="496550"/>
                  </a:lnTo>
                  <a:lnTo>
                    <a:pt x="516602" y="499890"/>
                  </a:lnTo>
                  <a:lnTo>
                    <a:pt x="517711" y="502120"/>
                  </a:lnTo>
                  <a:lnTo>
                    <a:pt x="518832" y="505461"/>
                  </a:lnTo>
                  <a:lnTo>
                    <a:pt x="518832" y="506570"/>
                  </a:lnTo>
                  <a:lnTo>
                    <a:pt x="545364" y="506570"/>
                  </a:lnTo>
                  <a:lnTo>
                    <a:pt x="543313" y="503230"/>
                  </a:lnTo>
                  <a:lnTo>
                    <a:pt x="605420" y="465378"/>
                  </a:lnTo>
                  <a:lnTo>
                    <a:pt x="562244" y="465378"/>
                  </a:lnTo>
                  <a:lnTo>
                    <a:pt x="536038" y="423076"/>
                  </a:lnTo>
                  <a:close/>
                </a:path>
                <a:path w="734060" h="687070">
                  <a:moveTo>
                    <a:pt x="537728" y="354041"/>
                  </a:moveTo>
                  <a:lnTo>
                    <a:pt x="513261" y="354041"/>
                  </a:lnTo>
                  <a:lnTo>
                    <a:pt x="576715" y="456478"/>
                  </a:lnTo>
                  <a:lnTo>
                    <a:pt x="571155" y="459807"/>
                  </a:lnTo>
                  <a:lnTo>
                    <a:pt x="567815" y="462038"/>
                  </a:lnTo>
                  <a:lnTo>
                    <a:pt x="562244" y="465378"/>
                  </a:lnTo>
                  <a:lnTo>
                    <a:pt x="605420" y="465378"/>
                  </a:lnTo>
                  <a:lnTo>
                    <a:pt x="620138" y="456478"/>
                  </a:lnTo>
                  <a:lnTo>
                    <a:pt x="644430" y="456478"/>
                  </a:lnTo>
                  <a:lnTo>
                    <a:pt x="637504" y="445347"/>
                  </a:lnTo>
                  <a:lnTo>
                    <a:pt x="594536" y="445347"/>
                  </a:lnTo>
                  <a:lnTo>
                    <a:pt x="582285" y="424186"/>
                  </a:lnTo>
                  <a:lnTo>
                    <a:pt x="623478" y="424186"/>
                  </a:lnTo>
                  <a:lnTo>
                    <a:pt x="623478" y="403034"/>
                  </a:lnTo>
                  <a:lnTo>
                    <a:pt x="567815" y="403034"/>
                  </a:lnTo>
                  <a:lnTo>
                    <a:pt x="537728" y="354041"/>
                  </a:lnTo>
                  <a:close/>
                </a:path>
                <a:path w="734060" h="687070">
                  <a:moveTo>
                    <a:pt x="623478" y="424186"/>
                  </a:moveTo>
                  <a:lnTo>
                    <a:pt x="601217" y="424186"/>
                  </a:lnTo>
                  <a:lnTo>
                    <a:pt x="601217" y="440887"/>
                  </a:lnTo>
                  <a:lnTo>
                    <a:pt x="594536" y="445347"/>
                  </a:lnTo>
                  <a:lnTo>
                    <a:pt x="637504" y="445347"/>
                  </a:lnTo>
                  <a:lnTo>
                    <a:pt x="631268" y="435327"/>
                  </a:lnTo>
                  <a:lnTo>
                    <a:pt x="629048" y="431976"/>
                  </a:lnTo>
                  <a:lnTo>
                    <a:pt x="626818" y="430866"/>
                  </a:lnTo>
                  <a:lnTo>
                    <a:pt x="623478" y="429746"/>
                  </a:lnTo>
                  <a:lnTo>
                    <a:pt x="623478" y="424186"/>
                  </a:lnTo>
                  <a:close/>
                </a:path>
                <a:path w="734060" h="687070">
                  <a:moveTo>
                    <a:pt x="621009" y="23381"/>
                  </a:moveTo>
                  <a:lnTo>
                    <a:pt x="595646" y="23381"/>
                  </a:lnTo>
                  <a:lnTo>
                    <a:pt x="601217" y="28941"/>
                  </a:lnTo>
                  <a:lnTo>
                    <a:pt x="601217" y="403034"/>
                  </a:lnTo>
                  <a:lnTo>
                    <a:pt x="623478" y="403034"/>
                  </a:lnTo>
                  <a:lnTo>
                    <a:pt x="623478" y="35632"/>
                  </a:lnTo>
                  <a:lnTo>
                    <a:pt x="621009" y="23381"/>
                  </a:lnTo>
                  <a:close/>
                </a:path>
                <a:path w="734060" h="687070">
                  <a:moveTo>
                    <a:pt x="503623" y="370753"/>
                  </a:moveTo>
                  <a:lnTo>
                    <a:pt x="477629" y="370753"/>
                  </a:lnTo>
                  <a:lnTo>
                    <a:pt x="496560" y="401914"/>
                  </a:lnTo>
                  <a:lnTo>
                    <a:pt x="522928" y="401914"/>
                  </a:lnTo>
                  <a:lnTo>
                    <a:pt x="503623" y="370753"/>
                  </a:lnTo>
                  <a:close/>
                </a:path>
                <a:path w="734060" h="687070">
                  <a:moveTo>
                    <a:pt x="408893" y="35664"/>
                  </a:moveTo>
                  <a:lnTo>
                    <a:pt x="364803" y="42634"/>
                  </a:lnTo>
                  <a:lnTo>
                    <a:pt x="322880" y="61233"/>
                  </a:lnTo>
                  <a:lnTo>
                    <a:pt x="286974" y="90718"/>
                  </a:lnTo>
                  <a:lnTo>
                    <a:pt x="260902" y="127500"/>
                  </a:lnTo>
                  <a:lnTo>
                    <a:pt x="245221" y="169230"/>
                  </a:lnTo>
                  <a:lnTo>
                    <a:pt x="240489" y="213557"/>
                  </a:lnTo>
                  <a:lnTo>
                    <a:pt x="247261" y="258130"/>
                  </a:lnTo>
                  <a:lnTo>
                    <a:pt x="266096" y="300598"/>
                  </a:lnTo>
                  <a:lnTo>
                    <a:pt x="297714" y="338673"/>
                  </a:lnTo>
                  <a:lnTo>
                    <a:pt x="337349" y="365528"/>
                  </a:lnTo>
                  <a:lnTo>
                    <a:pt x="382327" y="380361"/>
                  </a:lnTo>
                  <a:lnTo>
                    <a:pt x="429978" y="382369"/>
                  </a:lnTo>
                  <a:lnTo>
                    <a:pt x="477629" y="370753"/>
                  </a:lnTo>
                  <a:lnTo>
                    <a:pt x="503623" y="370753"/>
                  </a:lnTo>
                  <a:lnTo>
                    <a:pt x="498791" y="362952"/>
                  </a:lnTo>
                  <a:lnTo>
                    <a:pt x="502257" y="360817"/>
                  </a:lnTo>
                  <a:lnTo>
                    <a:pt x="402456" y="360817"/>
                  </a:lnTo>
                  <a:lnTo>
                    <a:pt x="357341" y="350484"/>
                  </a:lnTo>
                  <a:lnTo>
                    <a:pt x="317037" y="326523"/>
                  </a:lnTo>
                  <a:lnTo>
                    <a:pt x="285017" y="289467"/>
                  </a:lnTo>
                  <a:lnTo>
                    <a:pt x="266602" y="244621"/>
                  </a:lnTo>
                  <a:lnTo>
                    <a:pt x="262987" y="197904"/>
                  </a:lnTo>
                  <a:lnTo>
                    <a:pt x="273480" y="152791"/>
                  </a:lnTo>
                  <a:lnTo>
                    <a:pt x="297386" y="112756"/>
                  </a:lnTo>
                  <a:lnTo>
                    <a:pt x="334010" y="81275"/>
                  </a:lnTo>
                  <a:lnTo>
                    <a:pt x="378319" y="62747"/>
                  </a:lnTo>
                  <a:lnTo>
                    <a:pt x="424767" y="58918"/>
                  </a:lnTo>
                  <a:lnTo>
                    <a:pt x="499009" y="58918"/>
                  </a:lnTo>
                  <a:lnTo>
                    <a:pt x="494415" y="55623"/>
                  </a:lnTo>
                  <a:lnTo>
                    <a:pt x="452860" y="40077"/>
                  </a:lnTo>
                  <a:lnTo>
                    <a:pt x="408893" y="35664"/>
                  </a:lnTo>
                  <a:close/>
                </a:path>
                <a:path w="734060" h="687070">
                  <a:moveTo>
                    <a:pt x="499009" y="58918"/>
                  </a:moveTo>
                  <a:lnTo>
                    <a:pt x="424767" y="58918"/>
                  </a:lnTo>
                  <a:lnTo>
                    <a:pt x="469880" y="69251"/>
                  </a:lnTo>
                  <a:lnTo>
                    <a:pt x="510183" y="93212"/>
                  </a:lnTo>
                  <a:lnTo>
                    <a:pt x="542203" y="130268"/>
                  </a:lnTo>
                  <a:lnTo>
                    <a:pt x="561050" y="174576"/>
                  </a:lnTo>
                  <a:lnTo>
                    <a:pt x="564720" y="221024"/>
                  </a:lnTo>
                  <a:lnTo>
                    <a:pt x="554069" y="266137"/>
                  </a:lnTo>
                  <a:lnTo>
                    <a:pt x="529951" y="306441"/>
                  </a:lnTo>
                  <a:lnTo>
                    <a:pt x="493220" y="338460"/>
                  </a:lnTo>
                  <a:lnTo>
                    <a:pt x="448907" y="356987"/>
                  </a:lnTo>
                  <a:lnTo>
                    <a:pt x="402456" y="360817"/>
                  </a:lnTo>
                  <a:lnTo>
                    <a:pt x="502257" y="360817"/>
                  </a:lnTo>
                  <a:lnTo>
                    <a:pt x="513261" y="354041"/>
                  </a:lnTo>
                  <a:lnTo>
                    <a:pt x="537728" y="354041"/>
                  </a:lnTo>
                  <a:lnTo>
                    <a:pt x="528842" y="339570"/>
                  </a:lnTo>
                  <a:lnTo>
                    <a:pt x="559989" y="302643"/>
                  </a:lnTo>
                  <a:lnTo>
                    <a:pt x="579487" y="259248"/>
                  </a:lnTo>
                  <a:lnTo>
                    <a:pt x="586641" y="212273"/>
                  </a:lnTo>
                  <a:lnTo>
                    <a:pt x="580755" y="164604"/>
                  </a:lnTo>
                  <a:lnTo>
                    <a:pt x="561134" y="119127"/>
                  </a:lnTo>
                  <a:lnTo>
                    <a:pt x="531270" y="82056"/>
                  </a:lnTo>
                  <a:lnTo>
                    <a:pt x="499009" y="5891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0"/>
            <p:cNvSpPr/>
            <p:nvPr/>
          </p:nvSpPr>
          <p:spPr>
            <a:xfrm>
              <a:off x="816794" y="6154180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30" h="100329">
                  <a:moveTo>
                    <a:pt x="50103" y="0"/>
                  </a:moveTo>
                  <a:lnTo>
                    <a:pt x="30533" y="3914"/>
                  </a:lnTo>
                  <a:lnTo>
                    <a:pt x="14614" y="14614"/>
                  </a:lnTo>
                  <a:lnTo>
                    <a:pt x="3914" y="30533"/>
                  </a:lnTo>
                  <a:lnTo>
                    <a:pt x="0" y="50103"/>
                  </a:lnTo>
                  <a:lnTo>
                    <a:pt x="3914" y="69671"/>
                  </a:lnTo>
                  <a:lnTo>
                    <a:pt x="14614" y="85586"/>
                  </a:lnTo>
                  <a:lnTo>
                    <a:pt x="30533" y="96282"/>
                  </a:lnTo>
                  <a:lnTo>
                    <a:pt x="50103" y="100195"/>
                  </a:lnTo>
                  <a:lnTo>
                    <a:pt x="69673" y="96282"/>
                  </a:lnTo>
                  <a:lnTo>
                    <a:pt x="85591" y="85586"/>
                  </a:lnTo>
                  <a:lnTo>
                    <a:pt x="90736" y="77934"/>
                  </a:lnTo>
                  <a:lnTo>
                    <a:pt x="50103" y="77934"/>
                  </a:lnTo>
                  <a:lnTo>
                    <a:pt x="39176" y="75777"/>
                  </a:lnTo>
                  <a:lnTo>
                    <a:pt x="30340" y="69861"/>
                  </a:lnTo>
                  <a:lnTo>
                    <a:pt x="24427" y="61024"/>
                  </a:lnTo>
                  <a:lnTo>
                    <a:pt x="22271" y="50103"/>
                  </a:lnTo>
                  <a:lnTo>
                    <a:pt x="24427" y="39181"/>
                  </a:lnTo>
                  <a:lnTo>
                    <a:pt x="30340" y="30344"/>
                  </a:lnTo>
                  <a:lnTo>
                    <a:pt x="39176" y="24429"/>
                  </a:lnTo>
                  <a:lnTo>
                    <a:pt x="50103" y="22271"/>
                  </a:lnTo>
                  <a:lnTo>
                    <a:pt x="90738" y="22271"/>
                  </a:lnTo>
                  <a:lnTo>
                    <a:pt x="85591" y="14614"/>
                  </a:lnTo>
                  <a:lnTo>
                    <a:pt x="69673" y="3914"/>
                  </a:lnTo>
                  <a:lnTo>
                    <a:pt x="50103" y="0"/>
                  </a:lnTo>
                  <a:close/>
                </a:path>
                <a:path w="100330" h="100329">
                  <a:moveTo>
                    <a:pt x="90738" y="22271"/>
                  </a:moveTo>
                  <a:lnTo>
                    <a:pt x="50103" y="22271"/>
                  </a:lnTo>
                  <a:lnTo>
                    <a:pt x="61024" y="24429"/>
                  </a:lnTo>
                  <a:lnTo>
                    <a:pt x="69861" y="30344"/>
                  </a:lnTo>
                  <a:lnTo>
                    <a:pt x="75777" y="39181"/>
                  </a:lnTo>
                  <a:lnTo>
                    <a:pt x="77934" y="50103"/>
                  </a:lnTo>
                  <a:lnTo>
                    <a:pt x="75777" y="61024"/>
                  </a:lnTo>
                  <a:lnTo>
                    <a:pt x="69861" y="69861"/>
                  </a:lnTo>
                  <a:lnTo>
                    <a:pt x="61024" y="75777"/>
                  </a:lnTo>
                  <a:lnTo>
                    <a:pt x="50103" y="77934"/>
                  </a:lnTo>
                  <a:lnTo>
                    <a:pt x="90736" y="77934"/>
                  </a:lnTo>
                  <a:lnTo>
                    <a:pt x="96291" y="69671"/>
                  </a:lnTo>
                  <a:lnTo>
                    <a:pt x="100206" y="50103"/>
                  </a:lnTo>
                  <a:lnTo>
                    <a:pt x="96291" y="30533"/>
                  </a:lnTo>
                  <a:lnTo>
                    <a:pt x="90738" y="2227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1"/>
            <p:cNvSpPr/>
            <p:nvPr/>
          </p:nvSpPr>
          <p:spPr>
            <a:xfrm>
              <a:off x="786735" y="6256607"/>
              <a:ext cx="160655" cy="102870"/>
            </a:xfrm>
            <a:custGeom>
              <a:avLst/>
              <a:gdLst/>
              <a:ahLst/>
              <a:cxnLst/>
              <a:rect l="l" t="t" r="r" b="b"/>
              <a:pathLst>
                <a:path w="160655" h="102870">
                  <a:moveTo>
                    <a:pt x="107996" y="0"/>
                  </a:moveTo>
                  <a:lnTo>
                    <a:pt x="52333" y="0"/>
                  </a:lnTo>
                  <a:lnTo>
                    <a:pt x="31942" y="4105"/>
                  </a:lnTo>
                  <a:lnTo>
                    <a:pt x="15309" y="15309"/>
                  </a:lnTo>
                  <a:lnTo>
                    <a:pt x="4105" y="31942"/>
                  </a:lnTo>
                  <a:lnTo>
                    <a:pt x="0" y="52333"/>
                  </a:lnTo>
                  <a:lnTo>
                    <a:pt x="0" y="97976"/>
                  </a:lnTo>
                  <a:lnTo>
                    <a:pt x="4450" y="102426"/>
                  </a:lnTo>
                  <a:lnTo>
                    <a:pt x="155869" y="102426"/>
                  </a:lnTo>
                  <a:lnTo>
                    <a:pt x="160319" y="97976"/>
                  </a:lnTo>
                  <a:lnTo>
                    <a:pt x="160319" y="80165"/>
                  </a:lnTo>
                  <a:lnTo>
                    <a:pt x="22261" y="80165"/>
                  </a:lnTo>
                  <a:lnTo>
                    <a:pt x="22261" y="52333"/>
                  </a:lnTo>
                  <a:lnTo>
                    <a:pt x="24609" y="40586"/>
                  </a:lnTo>
                  <a:lnTo>
                    <a:pt x="31030" y="31035"/>
                  </a:lnTo>
                  <a:lnTo>
                    <a:pt x="40584" y="24618"/>
                  </a:lnTo>
                  <a:lnTo>
                    <a:pt x="52333" y="22271"/>
                  </a:lnTo>
                  <a:lnTo>
                    <a:pt x="149700" y="22271"/>
                  </a:lnTo>
                  <a:lnTo>
                    <a:pt x="145011" y="15309"/>
                  </a:lnTo>
                  <a:lnTo>
                    <a:pt x="128381" y="4105"/>
                  </a:lnTo>
                  <a:lnTo>
                    <a:pt x="107996" y="0"/>
                  </a:lnTo>
                  <a:close/>
                </a:path>
                <a:path w="160655" h="102870">
                  <a:moveTo>
                    <a:pt x="149700" y="22271"/>
                  </a:moveTo>
                  <a:lnTo>
                    <a:pt x="107996" y="22271"/>
                  </a:lnTo>
                  <a:lnTo>
                    <a:pt x="119739" y="24618"/>
                  </a:lnTo>
                  <a:lnTo>
                    <a:pt x="129290" y="31035"/>
                  </a:lnTo>
                  <a:lnTo>
                    <a:pt x="135710" y="40586"/>
                  </a:lnTo>
                  <a:lnTo>
                    <a:pt x="138058" y="52333"/>
                  </a:lnTo>
                  <a:lnTo>
                    <a:pt x="138058" y="80165"/>
                  </a:lnTo>
                  <a:lnTo>
                    <a:pt x="160319" y="80165"/>
                  </a:lnTo>
                  <a:lnTo>
                    <a:pt x="160319" y="52333"/>
                  </a:lnTo>
                  <a:lnTo>
                    <a:pt x="156214" y="31942"/>
                  </a:lnTo>
                  <a:lnTo>
                    <a:pt x="149700" y="2227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04405" y="961906"/>
            <a:ext cx="2956956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5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удаленно контролировать работу  магазина и персонала через личный кабинет</a:t>
            </a:r>
            <a:r>
              <a:rPr lang="ru-RU" sz="90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67715">
              <a:spcBef>
                <a:spcPts val="37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Выручка в кассе и средний чек  </a:t>
            </a:r>
          </a:p>
          <a:p>
            <a:pPr marR="767715">
              <a:spcBef>
                <a:spcPts val="375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Контроль возвратов</a:t>
            </a:r>
          </a:p>
          <a:p>
            <a:pPr marR="64135">
              <a:spcBef>
                <a:spcPts val="10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Контроль за установкой цены на товар  </a:t>
            </a:r>
          </a:p>
          <a:p>
            <a:pPr marR="64135">
              <a:spcBef>
                <a:spcPts val="10"/>
              </a:spcBef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Время открытия и закрытия смены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6281" y="2154977"/>
            <a:ext cx="2717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5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Позволяет проводить инвентаризацию без остановки процесса продаж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122229" y="3043060"/>
            <a:ext cx="2713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409"/>
              </a:spcBef>
            </a:pPr>
            <a:r>
              <a:rPr lang="ru-RU" sz="900" spc="-5" dirty="0" err="1">
                <a:latin typeface="Arial" panose="020B0604020202020204" pitchFamily="34" charset="0"/>
                <a:cs typeface="Arial" panose="020B0604020202020204" pitchFamily="34" charset="0"/>
              </a:rPr>
              <a:t>Авторасчет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 среднего чека и 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количества продаж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риод 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900" spc="-15" dirty="0">
                <a:latin typeface="Arial" panose="020B0604020202020204" pitchFamily="34" charset="0"/>
                <a:cs typeface="Arial" panose="020B0604020202020204" pitchFamily="34" charset="0"/>
              </a:rPr>
              <a:t>каждому </a:t>
            </a:r>
            <a: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  <a:t>продавцу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24216" y="2679883"/>
            <a:ext cx="3008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50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оценивать эффективность  работы персонала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26429" y="2311735"/>
            <a:ext cx="2042555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</a:t>
            </a:r>
            <a:r>
              <a:rPr lang="ru-RU" sz="1200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ru-RU"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внешними</a:t>
            </a:r>
            <a:r>
              <a:rPr lang="ru-RU" sz="1200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ThinkstockPhotos-908692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3684" y="1214144"/>
            <a:ext cx="4452178" cy="296751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12344" y="3392372"/>
            <a:ext cx="298464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50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Позволяет осуществлять обмен данными                                                                                                                                                      </a:t>
            </a:r>
          </a:p>
          <a:p>
            <a:pPr marL="12700" marR="5080">
              <a:lnSpc>
                <a:spcPct val="100000"/>
              </a:lnSpc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популярными конфигурациями 1С 8.3 и выше,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Контур.Эльба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Ecwid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др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buClr>
                <a:srgbClr val="D90611"/>
              </a:buClr>
              <a:buFont typeface="Arial" pitchFamily="34" charset="0"/>
              <a:buChar char="•"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 Имеет собственное открытое API для подключения систем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товароучета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лояльности,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интернет-магазинов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solidFill>
                <a:srgbClr val="D9061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59240" y="3473114"/>
            <a:ext cx="438287" cy="408782"/>
            <a:chOff x="4413250" y="7794307"/>
            <a:chExt cx="691515" cy="691515"/>
          </a:xfrm>
        </p:grpSpPr>
        <p:sp>
          <p:nvSpPr>
            <p:cNvPr id="61" name="object 43"/>
            <p:cNvSpPr/>
            <p:nvPr/>
          </p:nvSpPr>
          <p:spPr>
            <a:xfrm>
              <a:off x="4413250" y="779430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5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6"/>
                  </a:lnTo>
                  <a:lnTo>
                    <a:pt x="31421" y="659651"/>
                  </a:lnTo>
                  <a:lnTo>
                    <a:pt x="8430" y="625546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46"/>
                  </a:lnTo>
                  <a:lnTo>
                    <a:pt x="659651" y="659651"/>
                  </a:lnTo>
                  <a:lnTo>
                    <a:pt x="625546" y="682646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06"/>
            <p:cNvSpPr/>
            <p:nvPr/>
          </p:nvSpPr>
          <p:spPr>
            <a:xfrm>
              <a:off x="4505603" y="7967365"/>
              <a:ext cx="471170" cy="398780"/>
            </a:xfrm>
            <a:custGeom>
              <a:avLst/>
              <a:gdLst/>
              <a:ahLst/>
              <a:cxnLst/>
              <a:rect l="l" t="t" r="r" b="b"/>
              <a:pathLst>
                <a:path w="471170" h="398779">
                  <a:moveTo>
                    <a:pt x="465776" y="318838"/>
                  </a:moveTo>
                  <a:lnTo>
                    <a:pt x="4994" y="318838"/>
                  </a:lnTo>
                  <a:lnTo>
                    <a:pt x="0" y="323833"/>
                  </a:lnTo>
                  <a:lnTo>
                    <a:pt x="0" y="329529"/>
                  </a:lnTo>
                  <a:lnTo>
                    <a:pt x="5495" y="356592"/>
                  </a:lnTo>
                  <a:lnTo>
                    <a:pt x="20420" y="378570"/>
                  </a:lnTo>
                  <a:lnTo>
                    <a:pt x="42433" y="393326"/>
                  </a:lnTo>
                  <a:lnTo>
                    <a:pt x="69191" y="398720"/>
                  </a:lnTo>
                  <a:lnTo>
                    <a:pt x="401579" y="398720"/>
                  </a:lnTo>
                  <a:lnTo>
                    <a:pt x="428642" y="393226"/>
                  </a:lnTo>
                  <a:lnTo>
                    <a:pt x="441554" y="384459"/>
                  </a:lnTo>
                  <a:lnTo>
                    <a:pt x="69191" y="384459"/>
                  </a:lnTo>
                  <a:lnTo>
                    <a:pt x="48472" y="380447"/>
                  </a:lnTo>
                  <a:lnTo>
                    <a:pt x="31297" y="369479"/>
                  </a:lnTo>
                  <a:lnTo>
                    <a:pt x="19336" y="353162"/>
                  </a:lnTo>
                  <a:lnTo>
                    <a:pt x="14261" y="333099"/>
                  </a:lnTo>
                  <a:lnTo>
                    <a:pt x="470051" y="333099"/>
                  </a:lnTo>
                  <a:lnTo>
                    <a:pt x="470771" y="329529"/>
                  </a:lnTo>
                  <a:lnTo>
                    <a:pt x="470771" y="323110"/>
                  </a:lnTo>
                  <a:lnTo>
                    <a:pt x="465776" y="318838"/>
                  </a:lnTo>
                  <a:close/>
                </a:path>
                <a:path w="471170" h="398779">
                  <a:moveTo>
                    <a:pt x="470051" y="333099"/>
                  </a:moveTo>
                  <a:lnTo>
                    <a:pt x="456499" y="333099"/>
                  </a:lnTo>
                  <a:lnTo>
                    <a:pt x="451129" y="353162"/>
                  </a:lnTo>
                  <a:lnTo>
                    <a:pt x="439205" y="369479"/>
                  </a:lnTo>
                  <a:lnTo>
                    <a:pt x="422198" y="380447"/>
                  </a:lnTo>
                  <a:lnTo>
                    <a:pt x="401579" y="384459"/>
                  </a:lnTo>
                  <a:lnTo>
                    <a:pt x="441554" y="384459"/>
                  </a:lnTo>
                  <a:lnTo>
                    <a:pt x="450621" y="378303"/>
                  </a:lnTo>
                  <a:lnTo>
                    <a:pt x="465377" y="356291"/>
                  </a:lnTo>
                  <a:lnTo>
                    <a:pt x="470051" y="333099"/>
                  </a:lnTo>
                  <a:close/>
                </a:path>
                <a:path w="471170" h="398779">
                  <a:moveTo>
                    <a:pt x="121263" y="0"/>
                  </a:moveTo>
                  <a:lnTo>
                    <a:pt x="49213" y="0"/>
                  </a:lnTo>
                  <a:lnTo>
                    <a:pt x="37503" y="2373"/>
                  </a:lnTo>
                  <a:lnTo>
                    <a:pt x="27729" y="8825"/>
                  </a:lnTo>
                  <a:lnTo>
                    <a:pt x="21030" y="18354"/>
                  </a:lnTo>
                  <a:lnTo>
                    <a:pt x="18543" y="29957"/>
                  </a:lnTo>
                  <a:lnTo>
                    <a:pt x="18543" y="318838"/>
                  </a:lnTo>
                  <a:lnTo>
                    <a:pt x="33527" y="318838"/>
                  </a:lnTo>
                  <a:lnTo>
                    <a:pt x="33527" y="21402"/>
                  </a:lnTo>
                  <a:lnTo>
                    <a:pt x="40658" y="14261"/>
                  </a:lnTo>
                  <a:lnTo>
                    <a:pt x="121263" y="14261"/>
                  </a:lnTo>
                  <a:lnTo>
                    <a:pt x="124111" y="11413"/>
                  </a:lnTo>
                  <a:lnTo>
                    <a:pt x="124111" y="2848"/>
                  </a:lnTo>
                  <a:lnTo>
                    <a:pt x="121263" y="0"/>
                  </a:lnTo>
                  <a:close/>
                </a:path>
                <a:path w="471170" h="398779">
                  <a:moveTo>
                    <a:pt x="421547" y="0"/>
                  </a:moveTo>
                  <a:lnTo>
                    <a:pt x="345235" y="0"/>
                  </a:lnTo>
                  <a:lnTo>
                    <a:pt x="342377" y="2848"/>
                  </a:lnTo>
                  <a:lnTo>
                    <a:pt x="342377" y="11413"/>
                  </a:lnTo>
                  <a:lnTo>
                    <a:pt x="345235" y="14261"/>
                  </a:lnTo>
                  <a:lnTo>
                    <a:pt x="430112" y="14261"/>
                  </a:lnTo>
                  <a:lnTo>
                    <a:pt x="437955" y="21402"/>
                  </a:lnTo>
                  <a:lnTo>
                    <a:pt x="437955" y="318838"/>
                  </a:lnTo>
                  <a:lnTo>
                    <a:pt x="452216" y="318838"/>
                  </a:lnTo>
                  <a:lnTo>
                    <a:pt x="452216" y="29957"/>
                  </a:lnTo>
                  <a:lnTo>
                    <a:pt x="449833" y="18354"/>
                  </a:lnTo>
                  <a:lnTo>
                    <a:pt x="443305" y="8825"/>
                  </a:lnTo>
                  <a:lnTo>
                    <a:pt x="433566" y="2373"/>
                  </a:lnTo>
                  <a:lnTo>
                    <a:pt x="421547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07"/>
            <p:cNvSpPr/>
            <p:nvPr/>
          </p:nvSpPr>
          <p:spPr>
            <a:xfrm>
              <a:off x="4690348" y="8319010"/>
              <a:ext cx="101600" cy="14604"/>
            </a:xfrm>
            <a:custGeom>
              <a:avLst/>
              <a:gdLst/>
              <a:ahLst/>
              <a:cxnLst/>
              <a:rect l="l" t="t" r="r" b="b"/>
              <a:pathLst>
                <a:path w="101600" h="14604">
                  <a:moveTo>
                    <a:pt x="98426" y="0"/>
                  </a:moveTo>
                  <a:lnTo>
                    <a:pt x="2848" y="0"/>
                  </a:lnTo>
                  <a:lnTo>
                    <a:pt x="0" y="2858"/>
                  </a:lnTo>
                  <a:lnTo>
                    <a:pt x="0" y="11423"/>
                  </a:lnTo>
                  <a:lnTo>
                    <a:pt x="3560" y="14271"/>
                  </a:lnTo>
                  <a:lnTo>
                    <a:pt x="98426" y="14271"/>
                  </a:lnTo>
                  <a:lnTo>
                    <a:pt x="101284" y="11423"/>
                  </a:lnTo>
                  <a:lnTo>
                    <a:pt x="101284" y="2858"/>
                  </a:lnTo>
                  <a:lnTo>
                    <a:pt x="9842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08"/>
            <p:cNvSpPr/>
            <p:nvPr/>
          </p:nvSpPr>
          <p:spPr>
            <a:xfrm>
              <a:off x="4561948" y="7997327"/>
              <a:ext cx="358140" cy="273685"/>
            </a:xfrm>
            <a:custGeom>
              <a:avLst/>
              <a:gdLst/>
              <a:ahLst/>
              <a:cxnLst/>
              <a:rect l="l" t="t" r="r" b="b"/>
              <a:pathLst>
                <a:path w="358140" h="273684">
                  <a:moveTo>
                    <a:pt x="61348" y="0"/>
                  </a:moveTo>
                  <a:lnTo>
                    <a:pt x="2858" y="0"/>
                  </a:lnTo>
                  <a:lnTo>
                    <a:pt x="0" y="2848"/>
                  </a:lnTo>
                  <a:lnTo>
                    <a:pt x="0" y="270326"/>
                  </a:lnTo>
                  <a:lnTo>
                    <a:pt x="2858" y="273185"/>
                  </a:lnTo>
                  <a:lnTo>
                    <a:pt x="355224" y="273185"/>
                  </a:lnTo>
                  <a:lnTo>
                    <a:pt x="358072" y="270326"/>
                  </a:lnTo>
                  <a:lnTo>
                    <a:pt x="358072" y="258913"/>
                  </a:lnTo>
                  <a:lnTo>
                    <a:pt x="14271" y="258913"/>
                  </a:lnTo>
                  <a:lnTo>
                    <a:pt x="14271" y="14261"/>
                  </a:lnTo>
                  <a:lnTo>
                    <a:pt x="61348" y="14261"/>
                  </a:lnTo>
                  <a:lnTo>
                    <a:pt x="64207" y="11413"/>
                  </a:lnTo>
                  <a:lnTo>
                    <a:pt x="64207" y="2848"/>
                  </a:lnTo>
                  <a:lnTo>
                    <a:pt x="61348" y="0"/>
                  </a:lnTo>
                  <a:close/>
                </a:path>
                <a:path w="358140" h="273684">
                  <a:moveTo>
                    <a:pt x="355224" y="0"/>
                  </a:moveTo>
                  <a:lnTo>
                    <a:pt x="288891" y="0"/>
                  </a:lnTo>
                  <a:lnTo>
                    <a:pt x="286033" y="2848"/>
                  </a:lnTo>
                  <a:lnTo>
                    <a:pt x="286033" y="11413"/>
                  </a:lnTo>
                  <a:lnTo>
                    <a:pt x="288891" y="14261"/>
                  </a:lnTo>
                  <a:lnTo>
                    <a:pt x="343811" y="14261"/>
                  </a:lnTo>
                  <a:lnTo>
                    <a:pt x="343811" y="258913"/>
                  </a:lnTo>
                  <a:lnTo>
                    <a:pt x="358072" y="258913"/>
                  </a:lnTo>
                  <a:lnTo>
                    <a:pt x="358072" y="2848"/>
                  </a:lnTo>
                  <a:lnTo>
                    <a:pt x="35522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09"/>
            <p:cNvSpPr/>
            <p:nvPr/>
          </p:nvSpPr>
          <p:spPr>
            <a:xfrm>
              <a:off x="4703187" y="7932417"/>
              <a:ext cx="75565" cy="115570"/>
            </a:xfrm>
            <a:custGeom>
              <a:avLst/>
              <a:gdLst/>
              <a:ahLst/>
              <a:cxnLst/>
              <a:rect l="l" t="t" r="r" b="b"/>
              <a:pathLst>
                <a:path w="75565" h="115570">
                  <a:moveTo>
                    <a:pt x="9978" y="78458"/>
                  </a:moveTo>
                  <a:lnTo>
                    <a:pt x="0" y="90583"/>
                  </a:lnTo>
                  <a:lnTo>
                    <a:pt x="7764" y="96432"/>
                  </a:lnTo>
                  <a:lnTo>
                    <a:pt x="16133" y="101012"/>
                  </a:lnTo>
                  <a:lnTo>
                    <a:pt x="25173" y="104124"/>
                  </a:lnTo>
                  <a:lnTo>
                    <a:pt x="34951" y="105567"/>
                  </a:lnTo>
                  <a:lnTo>
                    <a:pt x="34951" y="115546"/>
                  </a:lnTo>
                  <a:lnTo>
                    <a:pt x="44218" y="115546"/>
                  </a:lnTo>
                  <a:lnTo>
                    <a:pt x="44218" y="106269"/>
                  </a:lnTo>
                  <a:lnTo>
                    <a:pt x="43506" y="106269"/>
                  </a:lnTo>
                  <a:lnTo>
                    <a:pt x="52783" y="105567"/>
                  </a:lnTo>
                  <a:lnTo>
                    <a:pt x="60626" y="102708"/>
                  </a:lnTo>
                  <a:lnTo>
                    <a:pt x="66333" y="97714"/>
                  </a:lnTo>
                  <a:lnTo>
                    <a:pt x="71410" y="90583"/>
                  </a:lnTo>
                  <a:lnTo>
                    <a:pt x="34229" y="90583"/>
                  </a:lnTo>
                  <a:lnTo>
                    <a:pt x="27935" y="89086"/>
                  </a:lnTo>
                  <a:lnTo>
                    <a:pt x="21840" y="86657"/>
                  </a:lnTo>
                  <a:lnTo>
                    <a:pt x="15877" y="83159"/>
                  </a:lnTo>
                  <a:lnTo>
                    <a:pt x="9978" y="78458"/>
                  </a:lnTo>
                  <a:close/>
                </a:path>
                <a:path w="75565" h="115570">
                  <a:moveTo>
                    <a:pt x="43506" y="0"/>
                  </a:moveTo>
                  <a:lnTo>
                    <a:pt x="34229" y="0"/>
                  </a:lnTo>
                  <a:lnTo>
                    <a:pt x="34229" y="7120"/>
                  </a:lnTo>
                  <a:lnTo>
                    <a:pt x="24962" y="7842"/>
                  </a:lnTo>
                  <a:lnTo>
                    <a:pt x="17831" y="10690"/>
                  </a:lnTo>
                  <a:lnTo>
                    <a:pt x="12125" y="15695"/>
                  </a:lnTo>
                  <a:lnTo>
                    <a:pt x="5482" y="25007"/>
                  </a:lnTo>
                  <a:lnTo>
                    <a:pt x="3386" y="35659"/>
                  </a:lnTo>
                  <a:lnTo>
                    <a:pt x="5300" y="45779"/>
                  </a:lnTo>
                  <a:lnTo>
                    <a:pt x="34229" y="63474"/>
                  </a:lnTo>
                  <a:lnTo>
                    <a:pt x="34229" y="90583"/>
                  </a:lnTo>
                  <a:lnTo>
                    <a:pt x="43506" y="90583"/>
                  </a:lnTo>
                  <a:lnTo>
                    <a:pt x="43506" y="65610"/>
                  </a:lnTo>
                  <a:lnTo>
                    <a:pt x="72015" y="65610"/>
                  </a:lnTo>
                  <a:lnTo>
                    <a:pt x="44218" y="49213"/>
                  </a:lnTo>
                  <a:lnTo>
                    <a:pt x="43506" y="49213"/>
                  </a:lnTo>
                  <a:lnTo>
                    <a:pt x="43506" y="46354"/>
                  </a:lnTo>
                  <a:lnTo>
                    <a:pt x="34951" y="46354"/>
                  </a:lnTo>
                  <a:lnTo>
                    <a:pt x="28522" y="44218"/>
                  </a:lnTo>
                  <a:lnTo>
                    <a:pt x="24250" y="41370"/>
                  </a:lnTo>
                  <a:lnTo>
                    <a:pt x="20679" y="37799"/>
                  </a:lnTo>
                  <a:lnTo>
                    <a:pt x="19967" y="30658"/>
                  </a:lnTo>
                  <a:lnTo>
                    <a:pt x="24962" y="26386"/>
                  </a:lnTo>
                  <a:lnTo>
                    <a:pt x="27098" y="24250"/>
                  </a:lnTo>
                  <a:lnTo>
                    <a:pt x="30669" y="22816"/>
                  </a:lnTo>
                  <a:lnTo>
                    <a:pt x="69146" y="22816"/>
                  </a:lnTo>
                  <a:lnTo>
                    <a:pt x="72751" y="17831"/>
                  </a:lnTo>
                  <a:lnTo>
                    <a:pt x="65673" y="13547"/>
                  </a:lnTo>
                  <a:lnTo>
                    <a:pt x="58396" y="10336"/>
                  </a:lnTo>
                  <a:lnTo>
                    <a:pt x="50985" y="8194"/>
                  </a:lnTo>
                  <a:lnTo>
                    <a:pt x="43506" y="7120"/>
                  </a:lnTo>
                  <a:lnTo>
                    <a:pt x="43506" y="0"/>
                  </a:lnTo>
                  <a:close/>
                </a:path>
                <a:path w="75565" h="115570">
                  <a:moveTo>
                    <a:pt x="72015" y="65610"/>
                  </a:moveTo>
                  <a:lnTo>
                    <a:pt x="43506" y="65610"/>
                  </a:lnTo>
                  <a:lnTo>
                    <a:pt x="49213" y="67045"/>
                  </a:lnTo>
                  <a:lnTo>
                    <a:pt x="52783" y="69181"/>
                  </a:lnTo>
                  <a:lnTo>
                    <a:pt x="59202" y="75599"/>
                  </a:lnTo>
                  <a:lnTo>
                    <a:pt x="59914" y="82740"/>
                  </a:lnTo>
                  <a:lnTo>
                    <a:pt x="51359" y="89149"/>
                  </a:lnTo>
                  <a:lnTo>
                    <a:pt x="47789" y="90583"/>
                  </a:lnTo>
                  <a:lnTo>
                    <a:pt x="71410" y="90583"/>
                  </a:lnTo>
                  <a:lnTo>
                    <a:pt x="72975" y="88385"/>
                  </a:lnTo>
                  <a:lnTo>
                    <a:pt x="75071" y="77653"/>
                  </a:lnTo>
                  <a:lnTo>
                    <a:pt x="73153" y="67324"/>
                  </a:lnTo>
                  <a:lnTo>
                    <a:pt x="72015" y="65610"/>
                  </a:lnTo>
                  <a:close/>
                </a:path>
                <a:path w="75565" h="115570">
                  <a:moveTo>
                    <a:pt x="43506" y="22816"/>
                  </a:moveTo>
                  <a:lnTo>
                    <a:pt x="34951" y="22816"/>
                  </a:lnTo>
                  <a:lnTo>
                    <a:pt x="34951" y="46354"/>
                  </a:lnTo>
                  <a:lnTo>
                    <a:pt x="43506" y="46354"/>
                  </a:lnTo>
                  <a:lnTo>
                    <a:pt x="43506" y="22816"/>
                  </a:lnTo>
                  <a:close/>
                </a:path>
                <a:path w="75565" h="115570">
                  <a:moveTo>
                    <a:pt x="69146" y="22816"/>
                  </a:moveTo>
                  <a:lnTo>
                    <a:pt x="43506" y="22816"/>
                  </a:lnTo>
                  <a:lnTo>
                    <a:pt x="50637" y="23538"/>
                  </a:lnTo>
                  <a:lnTo>
                    <a:pt x="57767" y="26386"/>
                  </a:lnTo>
                  <a:lnTo>
                    <a:pt x="63474" y="30658"/>
                  </a:lnTo>
                  <a:lnTo>
                    <a:pt x="69146" y="22816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10"/>
            <p:cNvSpPr/>
            <p:nvPr/>
          </p:nvSpPr>
          <p:spPr>
            <a:xfrm>
              <a:off x="4602613" y="7895325"/>
              <a:ext cx="276225" cy="328930"/>
            </a:xfrm>
            <a:custGeom>
              <a:avLst/>
              <a:gdLst/>
              <a:ahLst/>
              <a:cxnLst/>
              <a:rect l="l" t="t" r="r" b="b"/>
              <a:pathLst>
                <a:path w="276225" h="328929">
                  <a:moveTo>
                    <a:pt x="39223" y="256065"/>
                  </a:moveTo>
                  <a:lnTo>
                    <a:pt x="36375" y="256065"/>
                  </a:lnTo>
                  <a:lnTo>
                    <a:pt x="22263" y="258939"/>
                  </a:lnTo>
                  <a:lnTo>
                    <a:pt x="10696" y="266761"/>
                  </a:lnTo>
                  <a:lnTo>
                    <a:pt x="2874" y="278329"/>
                  </a:lnTo>
                  <a:lnTo>
                    <a:pt x="0" y="292441"/>
                  </a:lnTo>
                  <a:lnTo>
                    <a:pt x="2874" y="306553"/>
                  </a:lnTo>
                  <a:lnTo>
                    <a:pt x="10696" y="318121"/>
                  </a:lnTo>
                  <a:lnTo>
                    <a:pt x="22263" y="325942"/>
                  </a:lnTo>
                  <a:lnTo>
                    <a:pt x="36375" y="328817"/>
                  </a:lnTo>
                  <a:lnTo>
                    <a:pt x="50483" y="325942"/>
                  </a:lnTo>
                  <a:lnTo>
                    <a:pt x="62051" y="318121"/>
                  </a:lnTo>
                  <a:lnTo>
                    <a:pt x="64463" y="314555"/>
                  </a:lnTo>
                  <a:lnTo>
                    <a:pt x="36375" y="314555"/>
                  </a:lnTo>
                  <a:lnTo>
                    <a:pt x="27805" y="312805"/>
                  </a:lnTo>
                  <a:lnTo>
                    <a:pt x="20771" y="308045"/>
                  </a:lnTo>
                  <a:lnTo>
                    <a:pt x="16011" y="301012"/>
                  </a:lnTo>
                  <a:lnTo>
                    <a:pt x="14261" y="292441"/>
                  </a:lnTo>
                  <a:lnTo>
                    <a:pt x="16011" y="283870"/>
                  </a:lnTo>
                  <a:lnTo>
                    <a:pt x="20771" y="276837"/>
                  </a:lnTo>
                  <a:lnTo>
                    <a:pt x="27805" y="272077"/>
                  </a:lnTo>
                  <a:lnTo>
                    <a:pt x="36375" y="270326"/>
                  </a:lnTo>
                  <a:lnTo>
                    <a:pt x="65086" y="270326"/>
                  </a:lnTo>
                  <a:lnTo>
                    <a:pt x="64022" y="268768"/>
                  </a:lnTo>
                  <a:lnTo>
                    <a:pt x="57767" y="263196"/>
                  </a:lnTo>
                  <a:lnTo>
                    <a:pt x="60375" y="257489"/>
                  </a:lnTo>
                  <a:lnTo>
                    <a:pt x="44930" y="257489"/>
                  </a:lnTo>
                  <a:lnTo>
                    <a:pt x="39223" y="256065"/>
                  </a:lnTo>
                  <a:close/>
                </a:path>
                <a:path w="276225" h="328929">
                  <a:moveTo>
                    <a:pt x="180455" y="180455"/>
                  </a:moveTo>
                  <a:lnTo>
                    <a:pt x="95578" y="180455"/>
                  </a:lnTo>
                  <a:lnTo>
                    <a:pt x="103860" y="183911"/>
                  </a:lnTo>
                  <a:lnTo>
                    <a:pt x="112609" y="186699"/>
                  </a:lnTo>
                  <a:lnTo>
                    <a:pt x="121758" y="188684"/>
                  </a:lnTo>
                  <a:lnTo>
                    <a:pt x="131242" y="189732"/>
                  </a:lnTo>
                  <a:lnTo>
                    <a:pt x="131242" y="256777"/>
                  </a:lnTo>
                  <a:lnTo>
                    <a:pt x="119338" y="261344"/>
                  </a:lnTo>
                  <a:lnTo>
                    <a:pt x="109843" y="269257"/>
                  </a:lnTo>
                  <a:lnTo>
                    <a:pt x="103558" y="279846"/>
                  </a:lnTo>
                  <a:lnTo>
                    <a:pt x="101284" y="292441"/>
                  </a:lnTo>
                  <a:lnTo>
                    <a:pt x="104160" y="306553"/>
                  </a:lnTo>
                  <a:lnTo>
                    <a:pt x="111984" y="318121"/>
                  </a:lnTo>
                  <a:lnTo>
                    <a:pt x="123553" y="325942"/>
                  </a:lnTo>
                  <a:lnTo>
                    <a:pt x="137660" y="328817"/>
                  </a:lnTo>
                  <a:lnTo>
                    <a:pt x="151772" y="325942"/>
                  </a:lnTo>
                  <a:lnTo>
                    <a:pt x="163340" y="318121"/>
                  </a:lnTo>
                  <a:lnTo>
                    <a:pt x="165751" y="314555"/>
                  </a:lnTo>
                  <a:lnTo>
                    <a:pt x="138372" y="314555"/>
                  </a:lnTo>
                  <a:lnTo>
                    <a:pt x="129802" y="312805"/>
                  </a:lnTo>
                  <a:lnTo>
                    <a:pt x="122768" y="308045"/>
                  </a:lnTo>
                  <a:lnTo>
                    <a:pt x="118008" y="301012"/>
                  </a:lnTo>
                  <a:lnTo>
                    <a:pt x="116258" y="292441"/>
                  </a:lnTo>
                  <a:lnTo>
                    <a:pt x="118008" y="283870"/>
                  </a:lnTo>
                  <a:lnTo>
                    <a:pt x="122768" y="276837"/>
                  </a:lnTo>
                  <a:lnTo>
                    <a:pt x="129802" y="272077"/>
                  </a:lnTo>
                  <a:lnTo>
                    <a:pt x="138372" y="270326"/>
                  </a:lnTo>
                  <a:lnTo>
                    <a:pt x="166336" y="270326"/>
                  </a:lnTo>
                  <a:lnTo>
                    <a:pt x="165566" y="268994"/>
                  </a:lnTo>
                  <a:lnTo>
                    <a:pt x="156283" y="261048"/>
                  </a:lnTo>
                  <a:lnTo>
                    <a:pt x="144791" y="256777"/>
                  </a:lnTo>
                  <a:lnTo>
                    <a:pt x="145503" y="189732"/>
                  </a:lnTo>
                  <a:lnTo>
                    <a:pt x="154579" y="188684"/>
                  </a:lnTo>
                  <a:lnTo>
                    <a:pt x="163517" y="186699"/>
                  </a:lnTo>
                  <a:lnTo>
                    <a:pt x="172186" y="183911"/>
                  </a:lnTo>
                  <a:lnTo>
                    <a:pt x="180455" y="180455"/>
                  </a:lnTo>
                  <a:close/>
                </a:path>
                <a:path w="276225" h="328929">
                  <a:moveTo>
                    <a:pt x="195844" y="180455"/>
                  </a:moveTo>
                  <a:lnTo>
                    <a:pt x="180455" y="180455"/>
                  </a:lnTo>
                  <a:lnTo>
                    <a:pt x="218265" y="263196"/>
                  </a:lnTo>
                  <a:lnTo>
                    <a:pt x="212010" y="268768"/>
                  </a:lnTo>
                  <a:lnTo>
                    <a:pt x="207294" y="275678"/>
                  </a:lnTo>
                  <a:lnTo>
                    <a:pt x="204318" y="283659"/>
                  </a:lnTo>
                  <a:lnTo>
                    <a:pt x="203281" y="292441"/>
                  </a:lnTo>
                  <a:lnTo>
                    <a:pt x="206157" y="306553"/>
                  </a:lnTo>
                  <a:lnTo>
                    <a:pt x="213981" y="318121"/>
                  </a:lnTo>
                  <a:lnTo>
                    <a:pt x="225549" y="325942"/>
                  </a:lnTo>
                  <a:lnTo>
                    <a:pt x="239657" y="328817"/>
                  </a:lnTo>
                  <a:lnTo>
                    <a:pt x="253771" y="325942"/>
                  </a:lnTo>
                  <a:lnTo>
                    <a:pt x="265342" y="318121"/>
                  </a:lnTo>
                  <a:lnTo>
                    <a:pt x="267754" y="314555"/>
                  </a:lnTo>
                  <a:lnTo>
                    <a:pt x="240369" y="314555"/>
                  </a:lnTo>
                  <a:lnTo>
                    <a:pt x="231800" y="312805"/>
                  </a:lnTo>
                  <a:lnTo>
                    <a:pt x="224770" y="308045"/>
                  </a:lnTo>
                  <a:lnTo>
                    <a:pt x="220014" y="301012"/>
                  </a:lnTo>
                  <a:lnTo>
                    <a:pt x="218265" y="292441"/>
                  </a:lnTo>
                  <a:lnTo>
                    <a:pt x="220014" y="283870"/>
                  </a:lnTo>
                  <a:lnTo>
                    <a:pt x="224770" y="276837"/>
                  </a:lnTo>
                  <a:lnTo>
                    <a:pt x="231800" y="272077"/>
                  </a:lnTo>
                  <a:lnTo>
                    <a:pt x="240369" y="270326"/>
                  </a:lnTo>
                  <a:lnTo>
                    <a:pt x="267754" y="270326"/>
                  </a:lnTo>
                  <a:lnTo>
                    <a:pt x="265342" y="266761"/>
                  </a:lnTo>
                  <a:lnTo>
                    <a:pt x="253771" y="258939"/>
                  </a:lnTo>
                  <a:lnTo>
                    <a:pt x="246650" y="257489"/>
                  </a:lnTo>
                  <a:lnTo>
                    <a:pt x="231102" y="257489"/>
                  </a:lnTo>
                  <a:lnTo>
                    <a:pt x="195844" y="180455"/>
                  </a:lnTo>
                  <a:close/>
                </a:path>
                <a:path w="276225" h="328929">
                  <a:moveTo>
                    <a:pt x="65086" y="270326"/>
                  </a:moveTo>
                  <a:lnTo>
                    <a:pt x="36375" y="270326"/>
                  </a:lnTo>
                  <a:lnTo>
                    <a:pt x="44946" y="272077"/>
                  </a:lnTo>
                  <a:lnTo>
                    <a:pt x="51980" y="276837"/>
                  </a:lnTo>
                  <a:lnTo>
                    <a:pt x="56740" y="283870"/>
                  </a:lnTo>
                  <a:lnTo>
                    <a:pt x="58490" y="292441"/>
                  </a:lnTo>
                  <a:lnTo>
                    <a:pt x="56840" y="301012"/>
                  </a:lnTo>
                  <a:lnTo>
                    <a:pt x="52247" y="308045"/>
                  </a:lnTo>
                  <a:lnTo>
                    <a:pt x="45246" y="312805"/>
                  </a:lnTo>
                  <a:lnTo>
                    <a:pt x="36375" y="314555"/>
                  </a:lnTo>
                  <a:lnTo>
                    <a:pt x="64463" y="314555"/>
                  </a:lnTo>
                  <a:lnTo>
                    <a:pt x="69875" y="306553"/>
                  </a:lnTo>
                  <a:lnTo>
                    <a:pt x="72751" y="292441"/>
                  </a:lnTo>
                  <a:lnTo>
                    <a:pt x="71715" y="283659"/>
                  </a:lnTo>
                  <a:lnTo>
                    <a:pt x="68738" y="275678"/>
                  </a:lnTo>
                  <a:lnTo>
                    <a:pt x="65086" y="270326"/>
                  </a:lnTo>
                  <a:close/>
                </a:path>
                <a:path w="276225" h="328929">
                  <a:moveTo>
                    <a:pt x="166336" y="270326"/>
                  </a:moveTo>
                  <a:lnTo>
                    <a:pt x="138372" y="270326"/>
                  </a:lnTo>
                  <a:lnTo>
                    <a:pt x="146943" y="272077"/>
                  </a:lnTo>
                  <a:lnTo>
                    <a:pt x="153976" y="276837"/>
                  </a:lnTo>
                  <a:lnTo>
                    <a:pt x="158736" y="283870"/>
                  </a:lnTo>
                  <a:lnTo>
                    <a:pt x="160487" y="292441"/>
                  </a:lnTo>
                  <a:lnTo>
                    <a:pt x="158736" y="301012"/>
                  </a:lnTo>
                  <a:lnTo>
                    <a:pt x="153976" y="308045"/>
                  </a:lnTo>
                  <a:lnTo>
                    <a:pt x="146943" y="312805"/>
                  </a:lnTo>
                  <a:lnTo>
                    <a:pt x="138372" y="314555"/>
                  </a:lnTo>
                  <a:lnTo>
                    <a:pt x="165751" y="314555"/>
                  </a:lnTo>
                  <a:lnTo>
                    <a:pt x="171162" y="306553"/>
                  </a:lnTo>
                  <a:lnTo>
                    <a:pt x="174036" y="292441"/>
                  </a:lnTo>
                  <a:lnTo>
                    <a:pt x="171774" y="279748"/>
                  </a:lnTo>
                  <a:lnTo>
                    <a:pt x="166336" y="270326"/>
                  </a:lnTo>
                  <a:close/>
                </a:path>
                <a:path w="276225" h="328929">
                  <a:moveTo>
                    <a:pt x="267754" y="270326"/>
                  </a:moveTo>
                  <a:lnTo>
                    <a:pt x="240369" y="270326"/>
                  </a:lnTo>
                  <a:lnTo>
                    <a:pt x="248944" y="272077"/>
                  </a:lnTo>
                  <a:lnTo>
                    <a:pt x="255977" y="276837"/>
                  </a:lnTo>
                  <a:lnTo>
                    <a:pt x="260735" y="283870"/>
                  </a:lnTo>
                  <a:lnTo>
                    <a:pt x="262484" y="292441"/>
                  </a:lnTo>
                  <a:lnTo>
                    <a:pt x="260735" y="301012"/>
                  </a:lnTo>
                  <a:lnTo>
                    <a:pt x="255977" y="308045"/>
                  </a:lnTo>
                  <a:lnTo>
                    <a:pt x="248944" y="312805"/>
                  </a:lnTo>
                  <a:lnTo>
                    <a:pt x="240369" y="314555"/>
                  </a:lnTo>
                  <a:lnTo>
                    <a:pt x="267754" y="314555"/>
                  </a:lnTo>
                  <a:lnTo>
                    <a:pt x="273168" y="306553"/>
                  </a:lnTo>
                  <a:lnTo>
                    <a:pt x="276043" y="292441"/>
                  </a:lnTo>
                  <a:lnTo>
                    <a:pt x="273168" y="278329"/>
                  </a:lnTo>
                  <a:lnTo>
                    <a:pt x="267754" y="270326"/>
                  </a:lnTo>
                  <a:close/>
                </a:path>
                <a:path w="276225" h="328929">
                  <a:moveTo>
                    <a:pt x="137660" y="0"/>
                  </a:moveTo>
                  <a:lnTo>
                    <a:pt x="100458" y="7511"/>
                  </a:lnTo>
                  <a:lnTo>
                    <a:pt x="70077" y="27995"/>
                  </a:lnTo>
                  <a:lnTo>
                    <a:pt x="49593" y="58376"/>
                  </a:lnTo>
                  <a:lnTo>
                    <a:pt x="42082" y="95578"/>
                  </a:lnTo>
                  <a:lnTo>
                    <a:pt x="45036" y="118857"/>
                  </a:lnTo>
                  <a:lnTo>
                    <a:pt x="53406" y="140066"/>
                  </a:lnTo>
                  <a:lnTo>
                    <a:pt x="66457" y="158467"/>
                  </a:lnTo>
                  <a:lnTo>
                    <a:pt x="83452" y="173324"/>
                  </a:lnTo>
                  <a:lnTo>
                    <a:pt x="44930" y="257489"/>
                  </a:lnTo>
                  <a:lnTo>
                    <a:pt x="60375" y="257489"/>
                  </a:lnTo>
                  <a:lnTo>
                    <a:pt x="95578" y="180455"/>
                  </a:lnTo>
                  <a:lnTo>
                    <a:pt x="195844" y="180455"/>
                  </a:lnTo>
                  <a:lnTo>
                    <a:pt x="193884" y="176172"/>
                  </a:lnTo>
                  <a:lnTo>
                    <a:pt x="138372" y="176172"/>
                  </a:lnTo>
                  <a:lnTo>
                    <a:pt x="106696" y="169786"/>
                  </a:lnTo>
                  <a:lnTo>
                    <a:pt x="80870" y="152457"/>
                  </a:lnTo>
                  <a:lnTo>
                    <a:pt x="63452" y="126825"/>
                  </a:lnTo>
                  <a:lnTo>
                    <a:pt x="57066" y="95578"/>
                  </a:lnTo>
                  <a:lnTo>
                    <a:pt x="62945" y="64518"/>
                  </a:lnTo>
                  <a:lnTo>
                    <a:pt x="80061" y="38604"/>
                  </a:lnTo>
                  <a:lnTo>
                    <a:pt x="106006" y="20849"/>
                  </a:lnTo>
                  <a:lnTo>
                    <a:pt x="138372" y="14261"/>
                  </a:lnTo>
                  <a:lnTo>
                    <a:pt x="185411" y="14261"/>
                  </a:lnTo>
                  <a:lnTo>
                    <a:pt x="175274" y="7500"/>
                  </a:lnTo>
                  <a:lnTo>
                    <a:pt x="137660" y="0"/>
                  </a:lnTo>
                  <a:close/>
                </a:path>
                <a:path w="276225" h="328929">
                  <a:moveTo>
                    <a:pt x="239657" y="256065"/>
                  </a:moveTo>
                  <a:lnTo>
                    <a:pt x="236809" y="256065"/>
                  </a:lnTo>
                  <a:lnTo>
                    <a:pt x="231102" y="257489"/>
                  </a:lnTo>
                  <a:lnTo>
                    <a:pt x="246650" y="257489"/>
                  </a:lnTo>
                  <a:lnTo>
                    <a:pt x="239657" y="256065"/>
                  </a:lnTo>
                  <a:close/>
                </a:path>
                <a:path w="276225" h="328929">
                  <a:moveTo>
                    <a:pt x="185411" y="14261"/>
                  </a:moveTo>
                  <a:lnTo>
                    <a:pt x="138372" y="14261"/>
                  </a:lnTo>
                  <a:lnTo>
                    <a:pt x="170038" y="20635"/>
                  </a:lnTo>
                  <a:lnTo>
                    <a:pt x="195884" y="37976"/>
                  </a:lnTo>
                  <a:lnTo>
                    <a:pt x="213303" y="63608"/>
                  </a:lnTo>
                  <a:lnTo>
                    <a:pt x="219689" y="94855"/>
                  </a:lnTo>
                  <a:lnTo>
                    <a:pt x="213303" y="126521"/>
                  </a:lnTo>
                  <a:lnTo>
                    <a:pt x="195884" y="152367"/>
                  </a:lnTo>
                  <a:lnTo>
                    <a:pt x="170038" y="169786"/>
                  </a:lnTo>
                  <a:lnTo>
                    <a:pt x="138372" y="176172"/>
                  </a:lnTo>
                  <a:lnTo>
                    <a:pt x="193884" y="176172"/>
                  </a:lnTo>
                  <a:lnTo>
                    <a:pt x="192580" y="173324"/>
                  </a:lnTo>
                  <a:lnTo>
                    <a:pt x="210180" y="157655"/>
                  </a:lnTo>
                  <a:lnTo>
                    <a:pt x="223164" y="138908"/>
                  </a:lnTo>
                  <a:lnTo>
                    <a:pt x="231198" y="117752"/>
                  </a:lnTo>
                  <a:lnTo>
                    <a:pt x="233950" y="94855"/>
                  </a:lnTo>
                  <a:lnTo>
                    <a:pt x="226428" y="58071"/>
                  </a:lnTo>
                  <a:lnTo>
                    <a:pt x="205866" y="27904"/>
                  </a:lnTo>
                  <a:lnTo>
                    <a:pt x="185411" y="14261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644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4792" y="762000"/>
            <a:ext cx="5481108" cy="361632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90611"/>
                </a:solidFill>
              </a:rPr>
              <a:t>МТС</a:t>
            </a:r>
            <a:r>
              <a:rPr lang="en-US" sz="2400" dirty="0">
                <a:solidFill>
                  <a:srgbClr val="D90611"/>
                </a:solidFill>
              </a:rPr>
              <a:t> </a:t>
            </a:r>
            <a:r>
              <a:rPr lang="ru-RU" sz="2400" dirty="0">
                <a:solidFill>
                  <a:srgbClr val="D90611"/>
                </a:solidFill>
              </a:rPr>
              <a:t>Касса экономит Ваше время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391" y="1045031"/>
            <a:ext cx="4001985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Всесторонний анализ работы магазина в режиме реального времени из любой точки мира: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04" y="1764213"/>
            <a:ext cx="651105" cy="560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776" y="2401816"/>
            <a:ext cx="824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330" baseline="-20114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&gt;40</a:t>
            </a:r>
            <a:r>
              <a:rPr lang="ru-RU" sz="4000" b="1" spc="-1170" baseline="-20114" dirty="0">
                <a:solidFill>
                  <a:srgbClr val="D4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57854" y="1809195"/>
            <a:ext cx="2903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Удобный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Dashboard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– все ключевые показатели для бизнеса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2113" y="2541314"/>
            <a:ext cx="3428012" cy="51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000"/>
              </a:lnSpc>
            </a:pPr>
            <a:r>
              <a:rPr lang="ru-RU" sz="1200" spc="10" dirty="0"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sz="1200" spc="2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spc="15" dirty="0"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lang="ru-RU" sz="1200" spc="-6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spc="15" dirty="0">
                <a:latin typeface="Arial" panose="020B0604020202020204" pitchFamily="34" charset="0"/>
                <a:cs typeface="Arial" panose="020B0604020202020204" pitchFamily="34" charset="0"/>
              </a:rPr>
              <a:t>ов для предпринимателя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70016" y="3497385"/>
            <a:ext cx="335270" cy="519438"/>
            <a:chOff x="700141" y="3680591"/>
            <a:chExt cx="217020" cy="336232"/>
          </a:xfrm>
        </p:grpSpPr>
        <p:sp>
          <p:nvSpPr>
            <p:cNvPr id="19" name="object 27"/>
            <p:cNvSpPr txBox="1"/>
            <p:nvPr/>
          </p:nvSpPr>
          <p:spPr>
            <a:xfrm>
              <a:off x="751984" y="3762907"/>
              <a:ext cx="135894" cy="2539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38760" algn="l"/>
                </a:tabLst>
              </a:pPr>
              <a:r>
                <a:rPr sz="1650" b="0" u="dbl" spc="-5">
                  <a:solidFill>
                    <a:srgbClr val="57585B"/>
                  </a:solidFill>
                  <a:latin typeface="Corpid E1s SCd Light"/>
                  <a:cs typeface="Corpid E1s SCd Light"/>
                </a:rPr>
                <a:t> </a:t>
              </a:r>
              <a:endParaRPr sz="1650">
                <a:latin typeface="Corpid E1s SCd Light"/>
                <a:cs typeface="Corpid E1s SCd Light"/>
              </a:endParaRPr>
            </a:p>
          </p:txBody>
        </p:sp>
        <p:sp>
          <p:nvSpPr>
            <p:cNvPr id="20" name="object 30"/>
            <p:cNvSpPr/>
            <p:nvPr/>
          </p:nvSpPr>
          <p:spPr>
            <a:xfrm>
              <a:off x="758830" y="3798001"/>
              <a:ext cx="122202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202" y="0"/>
                  </a:lnTo>
                </a:path>
              </a:pathLst>
            </a:custGeom>
            <a:ln w="16784">
              <a:solidFill>
                <a:srgbClr val="D906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/>
            <p:cNvSpPr/>
            <p:nvPr/>
          </p:nvSpPr>
          <p:spPr>
            <a:xfrm>
              <a:off x="758830" y="3757365"/>
              <a:ext cx="54426" cy="9242"/>
            </a:xfrm>
            <a:custGeom>
              <a:avLst/>
              <a:gdLst/>
              <a:ahLst/>
              <a:cxnLst/>
              <a:rect l="l" t="t" r="r" b="b"/>
              <a:pathLst>
                <a:path w="100964" h="17145">
                  <a:moveTo>
                    <a:pt x="96782" y="0"/>
                  </a:moveTo>
                  <a:lnTo>
                    <a:pt x="3779" y="0"/>
                  </a:lnTo>
                  <a:lnTo>
                    <a:pt x="0" y="3717"/>
                  </a:lnTo>
                  <a:lnTo>
                    <a:pt x="0" y="13015"/>
                  </a:lnTo>
                  <a:lnTo>
                    <a:pt x="3779" y="16722"/>
                  </a:lnTo>
                  <a:lnTo>
                    <a:pt x="96782" y="16722"/>
                  </a:lnTo>
                  <a:lnTo>
                    <a:pt x="100551" y="13015"/>
                  </a:lnTo>
                  <a:lnTo>
                    <a:pt x="100551" y="3717"/>
                  </a:lnTo>
                  <a:lnTo>
                    <a:pt x="96782" y="0"/>
                  </a:lnTo>
                  <a:close/>
                </a:path>
              </a:pathLst>
            </a:custGeom>
            <a:solidFill>
              <a:srgbClr val="D90611"/>
            </a:solidFill>
            <a:ln>
              <a:solidFill>
                <a:srgbClr val="D906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2"/>
            <p:cNvSpPr/>
            <p:nvPr/>
          </p:nvSpPr>
          <p:spPr>
            <a:xfrm>
              <a:off x="758830" y="3834114"/>
              <a:ext cx="122202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202" y="0"/>
                  </a:lnTo>
                </a:path>
              </a:pathLst>
            </a:custGeom>
            <a:ln w="16774">
              <a:solidFill>
                <a:srgbClr val="D906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3"/>
            <p:cNvSpPr/>
            <p:nvPr/>
          </p:nvSpPr>
          <p:spPr>
            <a:xfrm>
              <a:off x="700141" y="3680591"/>
              <a:ext cx="217020" cy="271104"/>
            </a:xfrm>
            <a:custGeom>
              <a:avLst/>
              <a:gdLst/>
              <a:ahLst/>
              <a:cxnLst/>
              <a:rect l="l" t="t" r="r" b="b"/>
              <a:pathLst>
                <a:path w="402589" h="502920">
                  <a:moveTo>
                    <a:pt x="360177" y="0"/>
                  </a:moveTo>
                  <a:lnTo>
                    <a:pt x="0" y="0"/>
                  </a:lnTo>
                  <a:lnTo>
                    <a:pt x="0" y="460718"/>
                  </a:lnTo>
                  <a:lnTo>
                    <a:pt x="41883" y="460718"/>
                  </a:lnTo>
                  <a:lnTo>
                    <a:pt x="41883" y="502602"/>
                  </a:lnTo>
                  <a:lnTo>
                    <a:pt x="402061" y="502602"/>
                  </a:lnTo>
                  <a:lnTo>
                    <a:pt x="402061" y="485828"/>
                  </a:lnTo>
                  <a:lnTo>
                    <a:pt x="58657" y="485828"/>
                  </a:lnTo>
                  <a:lnTo>
                    <a:pt x="58657" y="443944"/>
                  </a:lnTo>
                  <a:lnTo>
                    <a:pt x="16774" y="443944"/>
                  </a:lnTo>
                  <a:lnTo>
                    <a:pt x="16774" y="16774"/>
                  </a:lnTo>
                  <a:lnTo>
                    <a:pt x="360177" y="16774"/>
                  </a:lnTo>
                  <a:lnTo>
                    <a:pt x="360177" y="0"/>
                  </a:lnTo>
                  <a:close/>
                </a:path>
                <a:path w="402589" h="502920">
                  <a:moveTo>
                    <a:pt x="296663" y="58657"/>
                  </a:moveTo>
                  <a:lnTo>
                    <a:pt x="268075" y="58657"/>
                  </a:lnTo>
                  <a:lnTo>
                    <a:pt x="268075" y="175921"/>
                  </a:lnTo>
                  <a:lnTo>
                    <a:pt x="385339" y="175921"/>
                  </a:lnTo>
                  <a:lnTo>
                    <a:pt x="385339" y="485828"/>
                  </a:lnTo>
                  <a:lnTo>
                    <a:pt x="402061" y="485828"/>
                  </a:lnTo>
                  <a:lnTo>
                    <a:pt x="402061" y="164057"/>
                  </a:lnTo>
                  <a:lnTo>
                    <a:pt x="397150" y="159146"/>
                  </a:lnTo>
                  <a:lnTo>
                    <a:pt x="284808" y="159146"/>
                  </a:lnTo>
                  <a:lnTo>
                    <a:pt x="284808" y="70469"/>
                  </a:lnTo>
                  <a:lnTo>
                    <a:pt x="308476" y="70469"/>
                  </a:lnTo>
                  <a:lnTo>
                    <a:pt x="296663" y="58657"/>
                  </a:lnTo>
                  <a:close/>
                </a:path>
                <a:path w="402589" h="502920">
                  <a:moveTo>
                    <a:pt x="279886" y="41883"/>
                  </a:moveTo>
                  <a:lnTo>
                    <a:pt x="41883" y="41883"/>
                  </a:lnTo>
                  <a:lnTo>
                    <a:pt x="41883" y="443944"/>
                  </a:lnTo>
                  <a:lnTo>
                    <a:pt x="58657" y="443944"/>
                  </a:lnTo>
                  <a:lnTo>
                    <a:pt x="58657" y="58657"/>
                  </a:lnTo>
                  <a:lnTo>
                    <a:pt x="296663" y="58657"/>
                  </a:lnTo>
                  <a:lnTo>
                    <a:pt x="279886" y="41883"/>
                  </a:lnTo>
                  <a:close/>
                </a:path>
                <a:path w="402589" h="502920">
                  <a:moveTo>
                    <a:pt x="308476" y="70469"/>
                  </a:moveTo>
                  <a:lnTo>
                    <a:pt x="284808" y="70469"/>
                  </a:lnTo>
                  <a:lnTo>
                    <a:pt x="373475" y="159146"/>
                  </a:lnTo>
                  <a:lnTo>
                    <a:pt x="397150" y="159146"/>
                  </a:lnTo>
                  <a:lnTo>
                    <a:pt x="360177" y="122174"/>
                  </a:lnTo>
                  <a:lnTo>
                    <a:pt x="360177" y="105441"/>
                  </a:lnTo>
                  <a:lnTo>
                    <a:pt x="343455" y="105441"/>
                  </a:lnTo>
                  <a:lnTo>
                    <a:pt x="308476" y="70469"/>
                  </a:lnTo>
                  <a:close/>
                </a:path>
                <a:path w="402589" h="502920">
                  <a:moveTo>
                    <a:pt x="360177" y="16774"/>
                  </a:moveTo>
                  <a:lnTo>
                    <a:pt x="343455" y="16774"/>
                  </a:lnTo>
                  <a:lnTo>
                    <a:pt x="343455" y="105441"/>
                  </a:lnTo>
                  <a:lnTo>
                    <a:pt x="360177" y="105441"/>
                  </a:lnTo>
                  <a:lnTo>
                    <a:pt x="360177" y="16774"/>
                  </a:lnTo>
                  <a:close/>
                </a:path>
              </a:pathLst>
            </a:custGeom>
            <a:solidFill>
              <a:srgbClr val="D90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120766" y="3448543"/>
            <a:ext cx="3189977" cy="51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Все необходимые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документов согласно Законодательству</a:t>
            </a:r>
            <a:r>
              <a:rPr lang="ru-RU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93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52668" y="2488154"/>
            <a:ext cx="3600451" cy="1023620"/>
          </a:xfrm>
        </p:spPr>
        <p:txBody>
          <a:bodyPr/>
          <a:lstStyle/>
          <a:p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4672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6607" y="1003969"/>
            <a:ext cx="438939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ОФД (Оператор фискальных данных) – посредник между ФНС, продавцом и покупателем.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Функции ОФД: </a:t>
            </a:r>
          </a:p>
          <a:p>
            <a:pPr algn="l"/>
            <a:r>
              <a:rPr lang="ru-RU" sz="1100" b="1" dirty="0" smtClean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приёма, обработки, хранения и передачи фискальных данных в ФНС.</a:t>
            </a:r>
          </a:p>
          <a:p>
            <a:pPr algn="l"/>
            <a:r>
              <a:rPr lang="ru-RU" sz="11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Отправка электронного чека покупателю</a:t>
            </a:r>
          </a:p>
          <a:p>
            <a:pPr algn="l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Покупатель может проверить легитимность чека: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сайте оператора ОФД по фискальному признаку бумажного чека</a:t>
            </a:r>
          </a:p>
          <a:p>
            <a:pPr algn="l"/>
            <a:r>
              <a:rPr lang="ru-RU" sz="11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Запросить копию чека на адрес электронной почты</a:t>
            </a:r>
          </a:p>
          <a:p>
            <a:pPr algn="l"/>
            <a:r>
              <a:rPr lang="ru-RU" sz="1100" b="1" dirty="0">
                <a:solidFill>
                  <a:srgbClr val="D513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Запросить копию чека в виде смс на телефон. Это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услуга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ОФД за отдельную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плату</a:t>
            </a:r>
          </a:p>
          <a:p>
            <a:pPr algn="l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продавцу о желании получить электронную версию чека покупатель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должен перед началом оплаты на кассе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92" y="3690046"/>
            <a:ext cx="80386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Фискальный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Накопитель в кассе  должен передавать информацию в ОФД в режиме реального времени, но в любом случае не реже  </a:t>
            </a:r>
          </a:p>
          <a:p>
            <a:pPr algn="l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 раза в 30 дней, в противном случае он блокируется. Исключение – использование в труднодоступных местах (список таких мест указан в ФЗ) – для них использование ККТ обязательно, а вот передача в ОФД – не обязательна.</a:t>
            </a:r>
          </a:p>
          <a:p>
            <a:pPr algn="l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организацию или ИП (пользователя ККТ), возлагается обязанность обеспечения сохранности ФН в течение 5 лет.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34604" y="237701"/>
            <a:ext cx="8900836" cy="675000"/>
          </a:xfrm>
          <a:prstGeom prst="rect">
            <a:avLst/>
          </a:prstGeom>
        </p:spPr>
        <p:txBody>
          <a:bodyPr vert="horz" lIns="0" tIns="0" rIns="0" bIns="198000" rtlCol="0" anchor="t">
            <a:noAutofit/>
          </a:bodyPr>
          <a:lstStyle>
            <a:lvl1pPr indent="0" defTabSz="914354">
              <a:lnSpc>
                <a:spcPts val="3000"/>
              </a:lnSpc>
              <a:spcBef>
                <a:spcPts val="1000"/>
              </a:spcBef>
              <a:buClr>
                <a:srgbClr val="E30611"/>
              </a:buClr>
              <a:buFontTx/>
              <a:buNone/>
              <a:defRPr sz="2400" b="0" spc="10" baseline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4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54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2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32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10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09" indent="0" defTabSz="914354">
              <a:lnSpc>
                <a:spcPct val="90000"/>
              </a:lnSpc>
              <a:spcBef>
                <a:spcPts val="500"/>
              </a:spcBef>
              <a:buClr>
                <a:srgbClr val="E30611"/>
              </a:buClr>
              <a:buFontTx/>
              <a:buNone/>
              <a:defRPr sz="8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ym typeface="Calibri"/>
              </a:rPr>
              <a:t>ОФД (Оператор Фискальных Данных)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200" y1="26400" x2="61200" y2="26400"/>
                        <a14:foregroundMark x1="61200" y1="44000" x2="612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08" t="13309" r="14175" b="15223"/>
          <a:stretch/>
        </p:blipFill>
        <p:spPr>
          <a:xfrm>
            <a:off x="586040" y="960387"/>
            <a:ext cx="395359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604" y="1600467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5" y="2592115"/>
            <a:ext cx="899836" cy="899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672" y="3316353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62739" y="1890027"/>
            <a:ext cx="0" cy="828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46013" y="2110118"/>
            <a:ext cx="854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H="1" flipV="1">
            <a:off x="954620" y="1903795"/>
            <a:ext cx="0" cy="828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5400000">
            <a:off x="891055" y="2188316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ADB9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47" y="1003969"/>
            <a:ext cx="773424" cy="58006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rot="5400000" flipH="1" flipV="1">
            <a:off x="2072339" y="476427"/>
            <a:ext cx="0" cy="1440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 flipV="1">
            <a:off x="2065139" y="792196"/>
            <a:ext cx="0" cy="1440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0616" y="995181"/>
            <a:ext cx="13089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анные о продажах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6390" y="1512195"/>
            <a:ext cx="1308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3500" y="1582340"/>
            <a:ext cx="187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фискальных данных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98333" l="7031" r="91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47" y="2694285"/>
            <a:ext cx="771260" cy="5784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69380" y="3314859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H="1" flipV="1">
            <a:off x="3545804" y="2100805"/>
            <a:ext cx="0" cy="540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241380" y="2093606"/>
            <a:ext cx="0" cy="540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97225" y="2174846"/>
            <a:ext cx="80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анные о</a:t>
            </a:r>
          </a:p>
          <a:p>
            <a:pPr algn="r"/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продажах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14217" y="2238876"/>
            <a:ext cx="106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267201" y="1814400"/>
            <a:ext cx="1475999" cy="900000"/>
          </a:xfrm>
          <a:prstGeom prst="straightConnector1">
            <a:avLst/>
          </a:prstGeom>
          <a:ln>
            <a:solidFill>
              <a:srgbClr val="D51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769084">
            <a:off x="1316616" y="2057497"/>
            <a:ext cx="1308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лектронный чек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636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5779" y="198076"/>
            <a:ext cx="8063999" cy="675000"/>
          </a:xfrm>
        </p:spPr>
        <p:txBody>
          <a:bodyPr/>
          <a:lstStyle/>
          <a:p>
            <a:r>
              <a:rPr lang="ru-RU" sz="2400" dirty="0">
                <a:solidFill>
                  <a:srgbClr val="D90611"/>
                </a:solidFill>
              </a:rPr>
              <a:t>МТС Касса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16499" y="840129"/>
            <a:ext cx="3479832" cy="2834310"/>
          </a:xfrm>
        </p:spPr>
        <p:txBody>
          <a:bodyPr>
            <a:noAutofit/>
          </a:bodyPr>
          <a:lstStyle/>
          <a:p>
            <a:pPr marL="12700" marR="1104265">
              <a:lnSpc>
                <a:spcPct val="100400"/>
              </a:lnSpc>
              <a:buNone/>
            </a:pPr>
            <a:r>
              <a:rPr lang="ru-RU" sz="1200" b="1" dirty="0">
                <a:solidFill>
                  <a:schemeClr val="tx1"/>
                </a:solidFill>
              </a:rPr>
              <a:t>это комплексное решение  под 54-ФЗ, состоящее из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</a:p>
          <a:p>
            <a:pPr marL="12700" marR="1104265">
              <a:lnSpc>
                <a:spcPct val="100400"/>
              </a:lnSpc>
              <a:buNone/>
            </a:pPr>
            <a:endParaRPr lang="ru-RU" sz="1200" b="1" dirty="0">
              <a:solidFill>
                <a:schemeClr val="tx1"/>
              </a:solidFill>
            </a:endParaRPr>
          </a:p>
          <a:p>
            <a:pPr marL="132719" marR="386715" indent="0">
              <a:lnSpc>
                <a:spcPct val="148000"/>
              </a:lnSpc>
              <a:spcBef>
                <a:spcPts val="340"/>
              </a:spcBef>
              <a:buSzPct val="110000"/>
              <a:buNone/>
            </a:pPr>
            <a:r>
              <a:rPr lang="ru-RU" sz="1200" dirty="0" smtClean="0">
                <a:solidFill>
                  <a:srgbClr val="D90611"/>
                </a:solidFill>
              </a:rPr>
              <a:t>01</a:t>
            </a:r>
            <a:r>
              <a:rPr lang="ru-RU" sz="1200" dirty="0" smtClean="0">
                <a:solidFill>
                  <a:schemeClr val="tx1"/>
                </a:solidFill>
              </a:rPr>
              <a:t> онлайн-кассы последнего поколения  </a:t>
            </a:r>
          </a:p>
          <a:p>
            <a:pPr marL="132719" marR="386715" indent="0">
              <a:lnSpc>
                <a:spcPct val="148000"/>
              </a:lnSpc>
              <a:spcBef>
                <a:spcPts val="340"/>
              </a:spcBef>
              <a:buSzPct val="110000"/>
              <a:buNone/>
            </a:pPr>
            <a:r>
              <a:rPr lang="ru-RU" sz="1200" dirty="0" smtClean="0">
                <a:solidFill>
                  <a:srgbClr val="D90611"/>
                </a:solidFill>
              </a:rPr>
              <a:t>02</a:t>
            </a:r>
            <a:r>
              <a:rPr lang="ru-RU" sz="1200" dirty="0" smtClean="0">
                <a:solidFill>
                  <a:schemeClr val="tx1"/>
                </a:solidFill>
              </a:rPr>
              <a:t> МТС.ОФД</a:t>
            </a:r>
          </a:p>
          <a:p>
            <a:pPr marL="132719" marR="5080" indent="0">
              <a:lnSpc>
                <a:spcPct val="109300"/>
              </a:lnSpc>
              <a:spcBef>
                <a:spcPts val="900"/>
              </a:spcBef>
              <a:buSzPct val="110000"/>
              <a:buNone/>
            </a:pPr>
            <a:r>
              <a:rPr lang="ru-RU" sz="1200" dirty="0" smtClean="0">
                <a:solidFill>
                  <a:srgbClr val="D90611"/>
                </a:solidFill>
              </a:rPr>
              <a:t>03</a:t>
            </a:r>
            <a:r>
              <a:rPr lang="ru-RU" sz="1200" dirty="0" smtClean="0">
                <a:solidFill>
                  <a:schemeClr val="tx1"/>
                </a:solidFill>
              </a:rPr>
              <a:t>  кассового и </a:t>
            </a:r>
            <a:r>
              <a:rPr lang="ru-RU" sz="1200" dirty="0" err="1" smtClean="0">
                <a:solidFill>
                  <a:schemeClr val="tx1"/>
                </a:solidFill>
              </a:rPr>
              <a:t>товароучетного</a:t>
            </a:r>
            <a:r>
              <a:rPr lang="ru-RU" sz="1200" dirty="0" smtClean="0">
                <a:solidFill>
                  <a:schemeClr val="tx1"/>
                </a:solidFill>
              </a:rPr>
              <a:t> программного  обеспечения (ПО)</a:t>
            </a:r>
          </a:p>
          <a:p>
            <a:pPr marL="132719" marR="355600" indent="0">
              <a:lnSpc>
                <a:spcPct val="109300"/>
              </a:lnSpc>
              <a:spcBef>
                <a:spcPts val="900"/>
              </a:spcBef>
              <a:buSzPct val="110000"/>
              <a:buNone/>
            </a:pPr>
            <a:r>
              <a:rPr lang="ru-RU" sz="1200" dirty="0" smtClean="0">
                <a:solidFill>
                  <a:srgbClr val="D90611"/>
                </a:solidFill>
              </a:rPr>
              <a:t>04</a:t>
            </a:r>
            <a:r>
              <a:rPr lang="ru-RU" sz="1200" dirty="0" smtClean="0">
                <a:solidFill>
                  <a:schemeClr val="tx1"/>
                </a:solidFill>
              </a:rPr>
              <a:t> связи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4" name="Picture 3" descr="C:\Users\Ирина\Downloads\MTS_Prezentation_печать-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52937">
            <a:off x="339337" y="3316266"/>
            <a:ext cx="2950705" cy="10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bject 36"/>
          <p:cNvSpPr/>
          <p:nvPr/>
        </p:nvSpPr>
        <p:spPr>
          <a:xfrm>
            <a:off x="3827721" y="425725"/>
            <a:ext cx="2292581" cy="1998498"/>
          </a:xfrm>
          <a:custGeom>
            <a:avLst/>
            <a:gdLst/>
            <a:ahLst/>
            <a:cxnLst/>
            <a:rect l="l" t="t" r="r" b="b"/>
            <a:pathLst>
              <a:path w="4821555" h="4203065">
                <a:moveTo>
                  <a:pt x="4714181" y="4202793"/>
                </a:moveTo>
                <a:lnTo>
                  <a:pt x="107284" y="4202793"/>
                </a:lnTo>
                <a:lnTo>
                  <a:pt x="65523" y="4194361"/>
                </a:lnTo>
                <a:lnTo>
                  <a:pt x="31421" y="4171366"/>
                </a:lnTo>
                <a:lnTo>
                  <a:pt x="8430" y="4137261"/>
                </a:lnTo>
                <a:lnTo>
                  <a:pt x="0" y="4095498"/>
                </a:lnTo>
                <a:lnTo>
                  <a:pt x="0" y="107284"/>
                </a:lnTo>
                <a:lnTo>
                  <a:pt x="8430" y="65523"/>
                </a:lnTo>
                <a:lnTo>
                  <a:pt x="31421" y="31421"/>
                </a:lnTo>
                <a:lnTo>
                  <a:pt x="65523" y="8430"/>
                </a:lnTo>
                <a:lnTo>
                  <a:pt x="107284" y="0"/>
                </a:lnTo>
                <a:lnTo>
                  <a:pt x="4714181" y="0"/>
                </a:lnTo>
                <a:lnTo>
                  <a:pt x="4755942" y="8430"/>
                </a:lnTo>
                <a:lnTo>
                  <a:pt x="4790043" y="31421"/>
                </a:lnTo>
                <a:lnTo>
                  <a:pt x="4813035" y="65523"/>
                </a:lnTo>
                <a:lnTo>
                  <a:pt x="4821465" y="107284"/>
                </a:lnTo>
                <a:lnTo>
                  <a:pt x="4821465" y="4095498"/>
                </a:lnTo>
                <a:lnTo>
                  <a:pt x="4813035" y="4137261"/>
                </a:lnTo>
                <a:lnTo>
                  <a:pt x="4790043" y="4171366"/>
                </a:lnTo>
                <a:lnTo>
                  <a:pt x="4755942" y="4194361"/>
                </a:lnTo>
                <a:lnTo>
                  <a:pt x="4714181" y="420279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6"/>
          <p:cNvSpPr/>
          <p:nvPr/>
        </p:nvSpPr>
        <p:spPr>
          <a:xfrm>
            <a:off x="6457507" y="429269"/>
            <a:ext cx="2292581" cy="1998498"/>
          </a:xfrm>
          <a:custGeom>
            <a:avLst/>
            <a:gdLst/>
            <a:ahLst/>
            <a:cxnLst/>
            <a:rect l="l" t="t" r="r" b="b"/>
            <a:pathLst>
              <a:path w="4821555" h="4203065">
                <a:moveTo>
                  <a:pt x="4714181" y="4202793"/>
                </a:moveTo>
                <a:lnTo>
                  <a:pt x="107284" y="4202793"/>
                </a:lnTo>
                <a:lnTo>
                  <a:pt x="65523" y="4194361"/>
                </a:lnTo>
                <a:lnTo>
                  <a:pt x="31421" y="4171366"/>
                </a:lnTo>
                <a:lnTo>
                  <a:pt x="8430" y="4137261"/>
                </a:lnTo>
                <a:lnTo>
                  <a:pt x="0" y="4095498"/>
                </a:lnTo>
                <a:lnTo>
                  <a:pt x="0" y="107284"/>
                </a:lnTo>
                <a:lnTo>
                  <a:pt x="8430" y="65523"/>
                </a:lnTo>
                <a:lnTo>
                  <a:pt x="31421" y="31421"/>
                </a:lnTo>
                <a:lnTo>
                  <a:pt x="65523" y="8430"/>
                </a:lnTo>
                <a:lnTo>
                  <a:pt x="107284" y="0"/>
                </a:lnTo>
                <a:lnTo>
                  <a:pt x="4714181" y="0"/>
                </a:lnTo>
                <a:lnTo>
                  <a:pt x="4755942" y="8430"/>
                </a:lnTo>
                <a:lnTo>
                  <a:pt x="4790043" y="31421"/>
                </a:lnTo>
                <a:lnTo>
                  <a:pt x="4813035" y="65523"/>
                </a:lnTo>
                <a:lnTo>
                  <a:pt x="4821465" y="107284"/>
                </a:lnTo>
                <a:lnTo>
                  <a:pt x="4821465" y="4095498"/>
                </a:lnTo>
                <a:lnTo>
                  <a:pt x="4813035" y="4137261"/>
                </a:lnTo>
                <a:lnTo>
                  <a:pt x="4790043" y="4171366"/>
                </a:lnTo>
                <a:lnTo>
                  <a:pt x="4755942" y="4194361"/>
                </a:lnTo>
                <a:lnTo>
                  <a:pt x="4714181" y="420279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3831266" y="2587678"/>
            <a:ext cx="2292581" cy="1998498"/>
          </a:xfrm>
          <a:custGeom>
            <a:avLst/>
            <a:gdLst/>
            <a:ahLst/>
            <a:cxnLst/>
            <a:rect l="l" t="t" r="r" b="b"/>
            <a:pathLst>
              <a:path w="4821555" h="4203065">
                <a:moveTo>
                  <a:pt x="4714181" y="4202793"/>
                </a:moveTo>
                <a:lnTo>
                  <a:pt x="107284" y="4202793"/>
                </a:lnTo>
                <a:lnTo>
                  <a:pt x="65523" y="4194361"/>
                </a:lnTo>
                <a:lnTo>
                  <a:pt x="31421" y="4171366"/>
                </a:lnTo>
                <a:lnTo>
                  <a:pt x="8430" y="4137261"/>
                </a:lnTo>
                <a:lnTo>
                  <a:pt x="0" y="4095498"/>
                </a:lnTo>
                <a:lnTo>
                  <a:pt x="0" y="107284"/>
                </a:lnTo>
                <a:lnTo>
                  <a:pt x="8430" y="65523"/>
                </a:lnTo>
                <a:lnTo>
                  <a:pt x="31421" y="31421"/>
                </a:lnTo>
                <a:lnTo>
                  <a:pt x="65523" y="8430"/>
                </a:lnTo>
                <a:lnTo>
                  <a:pt x="107284" y="0"/>
                </a:lnTo>
                <a:lnTo>
                  <a:pt x="4714181" y="0"/>
                </a:lnTo>
                <a:lnTo>
                  <a:pt x="4755942" y="8430"/>
                </a:lnTo>
                <a:lnTo>
                  <a:pt x="4790043" y="31421"/>
                </a:lnTo>
                <a:lnTo>
                  <a:pt x="4813035" y="65523"/>
                </a:lnTo>
                <a:lnTo>
                  <a:pt x="4821465" y="107284"/>
                </a:lnTo>
                <a:lnTo>
                  <a:pt x="4821465" y="4095498"/>
                </a:lnTo>
                <a:lnTo>
                  <a:pt x="4813035" y="4137261"/>
                </a:lnTo>
                <a:lnTo>
                  <a:pt x="4790043" y="4171366"/>
                </a:lnTo>
                <a:lnTo>
                  <a:pt x="4755942" y="4194361"/>
                </a:lnTo>
                <a:lnTo>
                  <a:pt x="4714181" y="420279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6"/>
          <p:cNvSpPr/>
          <p:nvPr/>
        </p:nvSpPr>
        <p:spPr>
          <a:xfrm>
            <a:off x="6461155" y="2591216"/>
            <a:ext cx="2292581" cy="1998498"/>
          </a:xfrm>
          <a:custGeom>
            <a:avLst/>
            <a:gdLst/>
            <a:ahLst/>
            <a:cxnLst/>
            <a:rect l="l" t="t" r="r" b="b"/>
            <a:pathLst>
              <a:path w="4821555" h="4203065">
                <a:moveTo>
                  <a:pt x="4714181" y="4202793"/>
                </a:moveTo>
                <a:lnTo>
                  <a:pt x="107284" y="4202793"/>
                </a:lnTo>
                <a:lnTo>
                  <a:pt x="65523" y="4194361"/>
                </a:lnTo>
                <a:lnTo>
                  <a:pt x="31421" y="4171366"/>
                </a:lnTo>
                <a:lnTo>
                  <a:pt x="8430" y="4137261"/>
                </a:lnTo>
                <a:lnTo>
                  <a:pt x="0" y="4095498"/>
                </a:lnTo>
                <a:lnTo>
                  <a:pt x="0" y="107284"/>
                </a:lnTo>
                <a:lnTo>
                  <a:pt x="8430" y="65523"/>
                </a:lnTo>
                <a:lnTo>
                  <a:pt x="31421" y="31421"/>
                </a:lnTo>
                <a:lnTo>
                  <a:pt x="65523" y="8430"/>
                </a:lnTo>
                <a:lnTo>
                  <a:pt x="107284" y="0"/>
                </a:lnTo>
                <a:lnTo>
                  <a:pt x="4714181" y="0"/>
                </a:lnTo>
                <a:lnTo>
                  <a:pt x="4755942" y="8430"/>
                </a:lnTo>
                <a:lnTo>
                  <a:pt x="4790043" y="31421"/>
                </a:lnTo>
                <a:lnTo>
                  <a:pt x="4813035" y="65523"/>
                </a:lnTo>
                <a:lnTo>
                  <a:pt x="4821465" y="107284"/>
                </a:lnTo>
                <a:lnTo>
                  <a:pt x="4821465" y="4095498"/>
                </a:lnTo>
                <a:lnTo>
                  <a:pt x="4813035" y="4137261"/>
                </a:lnTo>
                <a:lnTo>
                  <a:pt x="4790043" y="4171366"/>
                </a:lnTo>
                <a:lnTo>
                  <a:pt x="4755942" y="4194361"/>
                </a:lnTo>
                <a:lnTo>
                  <a:pt x="4714181" y="4202793"/>
                </a:lnTo>
                <a:close/>
              </a:path>
            </a:pathLst>
          </a:custGeom>
          <a:ln w="10470">
            <a:solidFill>
              <a:srgbClr val="D41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Прямоугольник 62"/>
          <p:cNvSpPr/>
          <p:nvPr/>
        </p:nvSpPr>
        <p:spPr>
          <a:xfrm>
            <a:off x="3957828" y="508670"/>
            <a:ext cx="1167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01</a:t>
            </a:r>
          </a:p>
          <a:p>
            <a:pPr marL="12700">
              <a:lnSpc>
                <a:spcPct val="100000"/>
              </a:lnSpc>
            </a:pPr>
            <a:r>
              <a:rPr lang="ru-RU" sz="1200" b="1" spc="-55" dirty="0">
                <a:latin typeface="Arial" pitchFamily="34" charset="0"/>
                <a:cs typeface="Arial" pitchFamily="34" charset="0"/>
              </a:rPr>
              <a:t>Кассы МТС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19616" y="501575"/>
            <a:ext cx="20990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02</a:t>
            </a:r>
          </a:p>
          <a:p>
            <a:pPr marL="12700">
              <a:lnSpc>
                <a:spcPct val="100000"/>
              </a:lnSpc>
            </a:pPr>
            <a:r>
              <a:rPr lang="ru-RU" sz="900" b="1" spc="-55" dirty="0">
                <a:latin typeface="Arial" pitchFamily="34" charset="0"/>
                <a:cs typeface="Arial" pitchFamily="34" charset="0"/>
              </a:rPr>
              <a:t>Программное обеспечение МТС Касса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50740" y="2649434"/>
            <a:ext cx="1167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03</a:t>
            </a:r>
          </a:p>
          <a:p>
            <a:pPr marL="12700">
              <a:lnSpc>
                <a:spcPct val="100000"/>
              </a:lnSpc>
            </a:pPr>
            <a:r>
              <a:rPr lang="ru-RU" sz="1200" b="1" spc="-55" dirty="0">
                <a:latin typeface="Arial" pitchFamily="34" charset="0"/>
                <a:cs typeface="Arial" pitchFamily="34" charset="0"/>
              </a:rPr>
              <a:t>ОФД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12528" y="2652972"/>
            <a:ext cx="1167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55" dirty="0">
                <a:solidFill>
                  <a:srgbClr val="D41316"/>
                </a:solidFill>
                <a:latin typeface="Arial" pitchFamily="34" charset="0"/>
                <a:cs typeface="Arial" pitchFamily="34" charset="0"/>
              </a:rPr>
              <a:t>04</a:t>
            </a:r>
          </a:p>
          <a:p>
            <a:pPr marL="12700">
              <a:lnSpc>
                <a:spcPct val="100000"/>
              </a:lnSpc>
            </a:pPr>
            <a:r>
              <a:rPr lang="ru-RU" sz="1200" b="1" spc="-55" dirty="0">
                <a:latin typeface="Arial" pitchFamily="34" charset="0"/>
                <a:cs typeface="Arial" pitchFamily="34" charset="0"/>
              </a:rPr>
              <a:t>Связь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Текст 5"/>
          <p:cNvSpPr>
            <a:spLocks noGrp="1"/>
          </p:cNvSpPr>
          <p:nvPr>
            <p:ph type="body" sz="quarter" idx="12"/>
          </p:nvPr>
        </p:nvSpPr>
        <p:spPr>
          <a:xfrm>
            <a:off x="4062921" y="1197802"/>
            <a:ext cx="1806251" cy="886180"/>
          </a:xfrm>
        </p:spPr>
        <p:txBody>
          <a:bodyPr>
            <a:noAutofit/>
          </a:bodyPr>
          <a:lstStyle/>
          <a:p>
            <a:pPr marL="12700" marR="5080">
              <a:lnSpc>
                <a:spcPct val="100000"/>
              </a:lnSpc>
              <a:buSzPct val="110000"/>
            </a:pPr>
            <a:r>
              <a:rPr lang="ru-RU" sz="800" dirty="0">
                <a:solidFill>
                  <a:schemeClr val="tx1"/>
                </a:solidFill>
              </a:rPr>
              <a:t>Мобильные и </a:t>
            </a:r>
            <a:r>
              <a:rPr lang="ru-RU" sz="800" spc="-5" dirty="0">
                <a:solidFill>
                  <a:schemeClr val="tx1"/>
                </a:solidFill>
              </a:rPr>
              <a:t>стационарные</a:t>
            </a:r>
          </a:p>
          <a:p>
            <a:pPr marL="12700" marR="5080">
              <a:lnSpc>
                <a:spcPct val="100000"/>
              </a:lnSpc>
              <a:buSzPct val="110000"/>
            </a:pPr>
            <a:r>
              <a:rPr lang="ru-RU" sz="800" spc="5" dirty="0">
                <a:solidFill>
                  <a:schemeClr val="tx1"/>
                </a:solidFill>
              </a:rPr>
              <a:t>Поддерживающие </a:t>
            </a:r>
            <a:r>
              <a:rPr lang="ru-RU" sz="800" spc="-30" dirty="0">
                <a:solidFill>
                  <a:schemeClr val="tx1"/>
                </a:solidFill>
              </a:rPr>
              <a:t>ЕГАИС </a:t>
            </a:r>
            <a:r>
              <a:rPr lang="ru-RU" sz="800" dirty="0">
                <a:solidFill>
                  <a:schemeClr val="tx1"/>
                </a:solidFill>
              </a:rPr>
              <a:t>и</a:t>
            </a:r>
            <a:r>
              <a:rPr lang="ru-RU" sz="800" spc="-15" dirty="0">
                <a:solidFill>
                  <a:schemeClr val="tx1"/>
                </a:solidFill>
              </a:rPr>
              <a:t> </a:t>
            </a:r>
            <a:r>
              <a:rPr lang="ru-RU" sz="800" spc="-5" dirty="0">
                <a:solidFill>
                  <a:schemeClr val="tx1"/>
                </a:solidFill>
              </a:rPr>
              <a:t>Меркурий  </a:t>
            </a:r>
          </a:p>
          <a:p>
            <a:pPr marL="12700" marR="5080">
              <a:lnSpc>
                <a:spcPct val="100000"/>
              </a:lnSpc>
              <a:buSzPct val="110000"/>
            </a:pPr>
            <a:r>
              <a:rPr lang="ru-RU" sz="800" dirty="0">
                <a:solidFill>
                  <a:schemeClr val="tx1"/>
                </a:solidFill>
              </a:rPr>
              <a:t>С </a:t>
            </a:r>
            <a:r>
              <a:rPr lang="ru-RU" sz="800" spc="-5" dirty="0" err="1">
                <a:solidFill>
                  <a:schemeClr val="tx1"/>
                </a:solidFill>
              </a:rPr>
              <a:t>эквайрингом</a:t>
            </a:r>
            <a:r>
              <a:rPr lang="ru-RU" sz="800" spc="-5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и </a:t>
            </a:r>
            <a:r>
              <a:rPr lang="ru-RU" sz="800" spc="-5" dirty="0">
                <a:solidFill>
                  <a:schemeClr val="tx1"/>
                </a:solidFill>
              </a:rPr>
              <a:t>без</a:t>
            </a:r>
            <a:r>
              <a:rPr lang="ru-RU" sz="800" spc="-55" dirty="0">
                <a:solidFill>
                  <a:schemeClr val="tx1"/>
                </a:solidFill>
              </a:rPr>
              <a:t> </a:t>
            </a:r>
            <a:r>
              <a:rPr lang="ru-RU" sz="800" spc="-5" dirty="0" err="1">
                <a:solidFill>
                  <a:schemeClr val="tx1"/>
                </a:solidFill>
              </a:rPr>
              <a:t>эквайринга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9" name="Текст 5"/>
          <p:cNvSpPr>
            <a:spLocks noGrp="1"/>
          </p:cNvSpPr>
          <p:nvPr>
            <p:ph type="body" sz="quarter" idx="12"/>
          </p:nvPr>
        </p:nvSpPr>
        <p:spPr>
          <a:xfrm>
            <a:off x="6714076" y="1194721"/>
            <a:ext cx="2004622" cy="1212250"/>
          </a:xfrm>
        </p:spPr>
        <p:txBody>
          <a:bodyPr>
            <a:noAutofit/>
          </a:bodyPr>
          <a:lstStyle/>
          <a:p>
            <a:pPr marL="12700">
              <a:lnSpc>
                <a:spcPts val="800"/>
              </a:lnSpc>
              <a:spcBef>
                <a:spcPts val="670"/>
              </a:spcBef>
              <a:buSzPct val="120000"/>
            </a:pPr>
            <a:r>
              <a:rPr lang="ru-RU" sz="800" dirty="0">
                <a:solidFill>
                  <a:schemeClr val="tx1"/>
                </a:solidFill>
              </a:rPr>
              <a:t>Обеспечивает </a:t>
            </a:r>
            <a:r>
              <a:rPr lang="ru-RU" sz="800" spc="-10" dirty="0">
                <a:solidFill>
                  <a:schemeClr val="tx1"/>
                </a:solidFill>
              </a:rPr>
              <a:t>соблюдение </a:t>
            </a:r>
            <a:r>
              <a:rPr lang="ru-RU" sz="800" dirty="0">
                <a:solidFill>
                  <a:schemeClr val="tx1"/>
                </a:solidFill>
              </a:rPr>
              <a:t>требований</a:t>
            </a:r>
            <a:r>
              <a:rPr lang="ru-RU" sz="800" spc="-35" dirty="0">
                <a:solidFill>
                  <a:schemeClr val="tx1"/>
                </a:solidFill>
              </a:rPr>
              <a:t> </a:t>
            </a:r>
            <a:r>
              <a:rPr lang="ru-RU" sz="800" spc="-10" dirty="0">
                <a:solidFill>
                  <a:schemeClr val="tx1"/>
                </a:solidFill>
              </a:rPr>
              <a:t>закона</a:t>
            </a:r>
            <a:endParaRPr lang="ru-RU" sz="800" dirty="0">
              <a:solidFill>
                <a:schemeClr val="tx1"/>
              </a:solidFill>
            </a:endParaRPr>
          </a:p>
          <a:p>
            <a:pPr marL="12700">
              <a:lnSpc>
                <a:spcPts val="800"/>
              </a:lnSpc>
              <a:spcBef>
                <a:spcPts val="670"/>
              </a:spcBef>
              <a:buSzPct val="120000"/>
            </a:pPr>
            <a:r>
              <a:rPr lang="ru-RU" sz="800" spc="-5" dirty="0">
                <a:solidFill>
                  <a:schemeClr val="tx1"/>
                </a:solidFill>
              </a:rPr>
              <a:t>Делает работу </a:t>
            </a:r>
            <a:r>
              <a:rPr lang="ru-RU" sz="800" dirty="0">
                <a:solidFill>
                  <a:schemeClr val="tx1"/>
                </a:solidFill>
              </a:rPr>
              <a:t>на</a:t>
            </a:r>
            <a:r>
              <a:rPr lang="ru-RU" sz="800" spc="-45" dirty="0">
                <a:solidFill>
                  <a:schemeClr val="tx1"/>
                </a:solidFill>
              </a:rPr>
              <a:t> </a:t>
            </a:r>
            <a:r>
              <a:rPr lang="ru-RU" sz="800" spc="-15" dirty="0">
                <a:solidFill>
                  <a:schemeClr val="tx1"/>
                </a:solidFill>
              </a:rPr>
              <a:t>кассе быстрой и удобной</a:t>
            </a:r>
            <a:endParaRPr lang="ru-RU" sz="800" dirty="0">
              <a:solidFill>
                <a:schemeClr val="tx1"/>
              </a:solidFill>
            </a:endParaRPr>
          </a:p>
          <a:p>
            <a:pPr marL="12700">
              <a:lnSpc>
                <a:spcPts val="800"/>
              </a:lnSpc>
              <a:spcBef>
                <a:spcPts val="670"/>
              </a:spcBef>
              <a:buSzPct val="120000"/>
            </a:pPr>
            <a:r>
              <a:rPr lang="ru-RU" sz="800" spc="-15" dirty="0">
                <a:solidFill>
                  <a:schemeClr val="tx1"/>
                </a:solidFill>
              </a:rPr>
              <a:t>Гарантирует </a:t>
            </a:r>
            <a:r>
              <a:rPr lang="ru-RU" sz="800" spc="-5" dirty="0">
                <a:solidFill>
                  <a:schemeClr val="tx1"/>
                </a:solidFill>
              </a:rPr>
              <a:t>умный </a:t>
            </a:r>
            <a:r>
              <a:rPr lang="ru-RU" sz="800" dirty="0">
                <a:solidFill>
                  <a:schemeClr val="tx1"/>
                </a:solidFill>
              </a:rPr>
              <a:t>и </a:t>
            </a:r>
            <a:r>
              <a:rPr lang="ru-RU" sz="800" spc="-5" dirty="0">
                <a:solidFill>
                  <a:schemeClr val="tx1"/>
                </a:solidFill>
              </a:rPr>
              <a:t>прозрачный  </a:t>
            </a:r>
            <a:r>
              <a:rPr lang="ru-RU" sz="800" spc="-5" dirty="0" err="1">
                <a:solidFill>
                  <a:schemeClr val="tx1"/>
                </a:solidFill>
              </a:rPr>
              <a:t>товароучет</a:t>
            </a:r>
            <a:endParaRPr lang="ru-RU" sz="800" spc="5" dirty="0">
              <a:solidFill>
                <a:schemeClr val="tx1"/>
              </a:solidFill>
            </a:endParaRPr>
          </a:p>
          <a:p>
            <a:pPr marL="12700">
              <a:lnSpc>
                <a:spcPts val="800"/>
              </a:lnSpc>
              <a:spcBef>
                <a:spcPts val="670"/>
              </a:spcBef>
              <a:buSzPct val="120000"/>
            </a:pPr>
            <a:r>
              <a:rPr lang="ru-RU" sz="800" spc="5" dirty="0">
                <a:solidFill>
                  <a:schemeClr val="tx1"/>
                </a:solidFill>
              </a:rPr>
              <a:t>Позволяет </a:t>
            </a:r>
            <a:r>
              <a:rPr lang="ru-RU" sz="800" spc="-10" dirty="0">
                <a:solidFill>
                  <a:schemeClr val="tx1"/>
                </a:solidFill>
              </a:rPr>
              <a:t>контролировать </a:t>
            </a:r>
            <a:r>
              <a:rPr lang="ru-RU" sz="800" spc="-5" dirty="0">
                <a:solidFill>
                  <a:schemeClr val="tx1"/>
                </a:solidFill>
              </a:rPr>
              <a:t>деятельность  магазина </a:t>
            </a:r>
            <a:r>
              <a:rPr lang="ru-RU" sz="800" dirty="0">
                <a:solidFill>
                  <a:schemeClr val="tx1"/>
                </a:solidFill>
              </a:rPr>
              <a:t>из любой </a:t>
            </a:r>
            <a:r>
              <a:rPr lang="ru-RU" sz="800" spc="-10" dirty="0">
                <a:solidFill>
                  <a:schemeClr val="tx1"/>
                </a:solidFill>
              </a:rPr>
              <a:t>точки </a:t>
            </a:r>
            <a:r>
              <a:rPr lang="ru-RU" sz="800" dirty="0">
                <a:solidFill>
                  <a:schemeClr val="tx1"/>
                </a:solidFill>
              </a:rPr>
              <a:t>мира 24 </a:t>
            </a:r>
            <a:r>
              <a:rPr lang="ru-RU" sz="800" spc="-5" dirty="0">
                <a:solidFill>
                  <a:schemeClr val="tx1"/>
                </a:solidFill>
              </a:rPr>
              <a:t>часа  </a:t>
            </a:r>
            <a:r>
              <a:rPr lang="ru-RU" sz="800" dirty="0">
                <a:solidFill>
                  <a:schemeClr val="tx1"/>
                </a:solidFill>
              </a:rPr>
              <a:t>в</a:t>
            </a:r>
            <a:r>
              <a:rPr lang="ru-RU" sz="800" spc="-1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сутки</a:t>
            </a:r>
          </a:p>
        </p:txBody>
      </p:sp>
      <p:sp>
        <p:nvSpPr>
          <p:cNvPr id="70" name="Текст 5"/>
          <p:cNvSpPr>
            <a:spLocks noGrp="1"/>
          </p:cNvSpPr>
          <p:nvPr>
            <p:ph type="body" sz="quarter" idx="12"/>
          </p:nvPr>
        </p:nvSpPr>
        <p:spPr>
          <a:xfrm>
            <a:off x="4066464" y="3434270"/>
            <a:ext cx="1942450" cy="886180"/>
          </a:xfrm>
        </p:spPr>
        <p:txBody>
          <a:bodyPr>
            <a:noAutofit/>
          </a:bodyPr>
          <a:lstStyle/>
          <a:p>
            <a:pPr marL="12700" marR="5080" algn="just">
              <a:lnSpc>
                <a:spcPct val="100000"/>
              </a:lnSpc>
              <a:buNone/>
            </a:pPr>
            <a:r>
              <a:rPr lang="ru-RU" sz="800" spc="-5" dirty="0">
                <a:solidFill>
                  <a:schemeClr val="tx1"/>
                </a:solidFill>
              </a:rPr>
              <a:t>ОФД обеспечивает передачу данных с кассы в налоговую и отправку электронного чека покупателю</a:t>
            </a:r>
          </a:p>
        </p:txBody>
      </p:sp>
      <p:sp>
        <p:nvSpPr>
          <p:cNvPr id="71" name="Текст 5"/>
          <p:cNvSpPr>
            <a:spLocks noGrp="1"/>
          </p:cNvSpPr>
          <p:nvPr>
            <p:ph type="body" sz="quarter" idx="12"/>
          </p:nvPr>
        </p:nvSpPr>
        <p:spPr>
          <a:xfrm>
            <a:off x="6717621" y="3427181"/>
            <a:ext cx="1908794" cy="886180"/>
          </a:xfrm>
        </p:spPr>
        <p:txBody>
          <a:bodyPr>
            <a:noAutofit/>
          </a:bodyPr>
          <a:lstStyle/>
          <a:p>
            <a:pPr marL="12700" marR="5080">
              <a:lnSpc>
                <a:spcPct val="100000"/>
              </a:lnSpc>
              <a:buNone/>
            </a:pPr>
            <a:r>
              <a:rPr lang="ru-RU" sz="800" spc="-5" dirty="0">
                <a:solidFill>
                  <a:schemeClr val="tx1"/>
                </a:solidFill>
              </a:rPr>
              <a:t>Связь с ОФД поддерживает 4G </a:t>
            </a:r>
            <a:r>
              <a:rPr lang="ru-RU" sz="800" spc="-5" dirty="0" err="1">
                <a:solidFill>
                  <a:schemeClr val="tx1"/>
                </a:solidFill>
              </a:rPr>
              <a:t>sim</a:t>
            </a:r>
            <a:r>
              <a:rPr lang="ru-RU" sz="800" spc="-5" dirty="0">
                <a:solidFill>
                  <a:schemeClr val="tx1"/>
                </a:solidFill>
              </a:rPr>
              <a:t> карта с необходимым объемом интернет трафика,  которая входит в комплект МТС Кассы</a:t>
            </a:r>
          </a:p>
          <a:p>
            <a:pPr marL="12700" marR="5080">
              <a:lnSpc>
                <a:spcPct val="100000"/>
              </a:lnSpc>
              <a:buNone/>
            </a:pPr>
            <a:endParaRPr lang="ru-RU" sz="900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90611"/>
                </a:solidFill>
              </a:rPr>
              <a:t>Готовые решения для каждого</a:t>
            </a:r>
          </a:p>
        </p:txBody>
      </p:sp>
      <p:sp>
        <p:nvSpPr>
          <p:cNvPr id="47" name="object 31"/>
          <p:cNvSpPr/>
          <p:nvPr/>
        </p:nvSpPr>
        <p:spPr>
          <a:xfrm>
            <a:off x="420051" y="1139240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8" name="object 53"/>
          <p:cNvSpPr/>
          <p:nvPr/>
        </p:nvSpPr>
        <p:spPr>
          <a:xfrm>
            <a:off x="524584" y="1223292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9" name="TextBox 48"/>
          <p:cNvSpPr txBox="1"/>
          <p:nvPr/>
        </p:nvSpPr>
        <p:spPr>
          <a:xfrm>
            <a:off x="900749" y="1119114"/>
            <a:ext cx="94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Сетевая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розница</a:t>
            </a:r>
          </a:p>
        </p:txBody>
      </p:sp>
      <p:sp>
        <p:nvSpPr>
          <p:cNvPr id="50" name="object 31"/>
          <p:cNvSpPr/>
          <p:nvPr/>
        </p:nvSpPr>
        <p:spPr>
          <a:xfrm>
            <a:off x="435973" y="2083214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1" name="object 53"/>
          <p:cNvSpPr/>
          <p:nvPr/>
        </p:nvSpPr>
        <p:spPr>
          <a:xfrm>
            <a:off x="540506" y="2167266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2" name="TextBox 51"/>
          <p:cNvSpPr txBox="1"/>
          <p:nvPr/>
        </p:nvSpPr>
        <p:spPr>
          <a:xfrm>
            <a:off x="916671" y="2063088"/>
            <a:ext cx="119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Магазины формата у дома</a:t>
            </a:r>
          </a:p>
        </p:txBody>
      </p:sp>
      <p:sp>
        <p:nvSpPr>
          <p:cNvPr id="53" name="object 31"/>
          <p:cNvSpPr/>
          <p:nvPr/>
        </p:nvSpPr>
        <p:spPr>
          <a:xfrm>
            <a:off x="2402493" y="1127867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5" name="object 53"/>
          <p:cNvSpPr/>
          <p:nvPr/>
        </p:nvSpPr>
        <p:spPr>
          <a:xfrm>
            <a:off x="2507026" y="1211919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6" name="TextBox 55"/>
          <p:cNvSpPr txBox="1"/>
          <p:nvPr/>
        </p:nvSpPr>
        <p:spPr>
          <a:xfrm>
            <a:off x="2883191" y="1107741"/>
            <a:ext cx="150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Специализированные магазины</a:t>
            </a:r>
          </a:p>
        </p:txBody>
      </p:sp>
      <p:sp>
        <p:nvSpPr>
          <p:cNvPr id="57" name="object 31"/>
          <p:cNvSpPr/>
          <p:nvPr/>
        </p:nvSpPr>
        <p:spPr>
          <a:xfrm>
            <a:off x="2418415" y="2071841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8" name="object 53"/>
          <p:cNvSpPr/>
          <p:nvPr/>
        </p:nvSpPr>
        <p:spPr>
          <a:xfrm>
            <a:off x="2522948" y="2155893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7" name="TextBox 66"/>
          <p:cNvSpPr txBox="1"/>
          <p:nvPr/>
        </p:nvSpPr>
        <p:spPr>
          <a:xfrm>
            <a:off x="2899113" y="2051715"/>
            <a:ext cx="141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Фирменная розничная сеть</a:t>
            </a:r>
          </a:p>
        </p:txBody>
      </p:sp>
      <p:sp>
        <p:nvSpPr>
          <p:cNvPr id="72" name="object 31"/>
          <p:cNvSpPr/>
          <p:nvPr/>
        </p:nvSpPr>
        <p:spPr>
          <a:xfrm>
            <a:off x="4666063" y="1130142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3" name="object 53"/>
          <p:cNvSpPr/>
          <p:nvPr/>
        </p:nvSpPr>
        <p:spPr>
          <a:xfrm>
            <a:off x="4770596" y="1214194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4" name="TextBox 73"/>
          <p:cNvSpPr txBox="1"/>
          <p:nvPr/>
        </p:nvSpPr>
        <p:spPr>
          <a:xfrm>
            <a:off x="5146761" y="1096368"/>
            <a:ext cx="1291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Дистанционная торговля</a:t>
            </a:r>
          </a:p>
        </p:txBody>
      </p:sp>
      <p:sp>
        <p:nvSpPr>
          <p:cNvPr id="75" name="object 31"/>
          <p:cNvSpPr/>
          <p:nvPr/>
        </p:nvSpPr>
        <p:spPr>
          <a:xfrm>
            <a:off x="4681985" y="2074116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6" name="object 53"/>
          <p:cNvSpPr/>
          <p:nvPr/>
        </p:nvSpPr>
        <p:spPr>
          <a:xfrm>
            <a:off x="4786518" y="2158168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7" name="TextBox 76"/>
          <p:cNvSpPr txBox="1"/>
          <p:nvPr/>
        </p:nvSpPr>
        <p:spPr>
          <a:xfrm>
            <a:off x="5162681" y="2077740"/>
            <a:ext cx="1974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>
                <a:latin typeface="Arial" pitchFamily="34" charset="0"/>
                <a:cs typeface="Arial" pitchFamily="34" charset="0"/>
              </a:rPr>
              <a:t>Торговля в нестационарных торговых объектах и на рынках </a:t>
            </a:r>
          </a:p>
        </p:txBody>
      </p:sp>
      <p:sp>
        <p:nvSpPr>
          <p:cNvPr id="78" name="object 31"/>
          <p:cNvSpPr/>
          <p:nvPr/>
        </p:nvSpPr>
        <p:spPr>
          <a:xfrm>
            <a:off x="7336787" y="1132414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9" name="object 53"/>
          <p:cNvSpPr/>
          <p:nvPr/>
        </p:nvSpPr>
        <p:spPr>
          <a:xfrm>
            <a:off x="7441320" y="1216466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0" name="TextBox 79"/>
          <p:cNvSpPr txBox="1"/>
          <p:nvPr/>
        </p:nvSpPr>
        <p:spPr>
          <a:xfrm>
            <a:off x="7817485" y="1112288"/>
            <a:ext cx="131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Курьерская доставка</a:t>
            </a:r>
          </a:p>
        </p:txBody>
      </p:sp>
      <p:sp>
        <p:nvSpPr>
          <p:cNvPr id="81" name="object 31"/>
          <p:cNvSpPr/>
          <p:nvPr/>
        </p:nvSpPr>
        <p:spPr>
          <a:xfrm>
            <a:off x="7352709" y="2076388"/>
            <a:ext cx="385165" cy="38516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578547" y="0"/>
                </a:moveTo>
                <a:lnTo>
                  <a:pt x="107295" y="0"/>
                </a:lnTo>
                <a:lnTo>
                  <a:pt x="65532" y="8430"/>
                </a:lnTo>
                <a:lnTo>
                  <a:pt x="31427" y="31423"/>
                </a:lnTo>
                <a:lnTo>
                  <a:pt x="8432" y="65527"/>
                </a:lnTo>
                <a:lnTo>
                  <a:pt x="0" y="107295"/>
                </a:lnTo>
                <a:lnTo>
                  <a:pt x="0" y="578547"/>
                </a:lnTo>
                <a:lnTo>
                  <a:pt x="8432" y="620315"/>
                </a:lnTo>
                <a:lnTo>
                  <a:pt x="31427" y="654419"/>
                </a:lnTo>
                <a:lnTo>
                  <a:pt x="65532" y="677412"/>
                </a:lnTo>
                <a:lnTo>
                  <a:pt x="107295" y="685842"/>
                </a:lnTo>
                <a:lnTo>
                  <a:pt x="578547" y="685842"/>
                </a:lnTo>
                <a:lnTo>
                  <a:pt x="620310" y="677412"/>
                </a:lnTo>
                <a:lnTo>
                  <a:pt x="654415" y="654419"/>
                </a:lnTo>
                <a:lnTo>
                  <a:pt x="677410" y="620315"/>
                </a:lnTo>
                <a:lnTo>
                  <a:pt x="685842" y="578547"/>
                </a:lnTo>
                <a:lnTo>
                  <a:pt x="685842" y="107295"/>
                </a:lnTo>
                <a:lnTo>
                  <a:pt x="677410" y="65527"/>
                </a:lnTo>
                <a:lnTo>
                  <a:pt x="654415" y="31423"/>
                </a:lnTo>
                <a:lnTo>
                  <a:pt x="620310" y="8430"/>
                </a:lnTo>
                <a:lnTo>
                  <a:pt x="578547" y="0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2" name="object 53"/>
          <p:cNvSpPr/>
          <p:nvPr/>
        </p:nvSpPr>
        <p:spPr>
          <a:xfrm>
            <a:off x="7457242" y="2160440"/>
            <a:ext cx="212610" cy="223371"/>
          </a:xfrm>
          <a:custGeom>
            <a:avLst/>
            <a:gdLst/>
            <a:ahLst/>
            <a:cxnLst/>
            <a:rect l="l" t="t" r="r" b="b"/>
            <a:pathLst>
              <a:path w="363855" h="382269">
                <a:moveTo>
                  <a:pt x="42930" y="177131"/>
                </a:moveTo>
                <a:lnTo>
                  <a:pt x="28364" y="177920"/>
                </a:lnTo>
                <a:lnTo>
                  <a:pt x="14728" y="184473"/>
                </a:lnTo>
                <a:lnTo>
                  <a:pt x="4721" y="195813"/>
                </a:lnTo>
                <a:lnTo>
                  <a:pt x="0" y="209621"/>
                </a:lnTo>
                <a:lnTo>
                  <a:pt x="797" y="224184"/>
                </a:lnTo>
                <a:lnTo>
                  <a:pt x="104924" y="366635"/>
                </a:lnTo>
                <a:lnTo>
                  <a:pt x="135258" y="381724"/>
                </a:lnTo>
                <a:lnTo>
                  <a:pt x="136986" y="381703"/>
                </a:lnTo>
                <a:lnTo>
                  <a:pt x="221890" y="276575"/>
                </a:lnTo>
                <a:lnTo>
                  <a:pt x="132222" y="276575"/>
                </a:lnTo>
                <a:lnTo>
                  <a:pt x="68046" y="191855"/>
                </a:lnTo>
                <a:lnTo>
                  <a:pt x="56724" y="181858"/>
                </a:lnTo>
                <a:lnTo>
                  <a:pt x="42930" y="177131"/>
                </a:lnTo>
                <a:close/>
              </a:path>
              <a:path w="363855" h="382269">
                <a:moveTo>
                  <a:pt x="331861" y="0"/>
                </a:moveTo>
                <a:lnTo>
                  <a:pt x="317279" y="527"/>
                </a:lnTo>
                <a:lnTo>
                  <a:pt x="303961" y="6484"/>
                </a:lnTo>
                <a:lnTo>
                  <a:pt x="293589" y="17473"/>
                </a:lnTo>
                <a:lnTo>
                  <a:pt x="132222" y="276575"/>
                </a:lnTo>
                <a:lnTo>
                  <a:pt x="221890" y="276575"/>
                </a:lnTo>
                <a:lnTo>
                  <a:pt x="358205" y="57713"/>
                </a:lnTo>
                <a:lnTo>
                  <a:pt x="363501" y="43559"/>
                </a:lnTo>
                <a:lnTo>
                  <a:pt x="362973" y="28976"/>
                </a:lnTo>
                <a:lnTo>
                  <a:pt x="357016" y="15656"/>
                </a:lnTo>
                <a:lnTo>
                  <a:pt x="346027" y="5296"/>
                </a:lnTo>
                <a:lnTo>
                  <a:pt x="331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3" name="TextBox 82"/>
          <p:cNvSpPr txBox="1"/>
          <p:nvPr/>
        </p:nvSpPr>
        <p:spPr>
          <a:xfrm>
            <a:off x="7833407" y="2124502"/>
            <a:ext cx="816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Arial" pitchFamily="34" charset="0"/>
                <a:cs typeface="Arial" pitchFamily="34" charset="0"/>
              </a:rPr>
              <a:t>Фастфуд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47"/>
          <p:cNvSpPr/>
          <p:nvPr/>
        </p:nvSpPr>
        <p:spPr>
          <a:xfrm>
            <a:off x="504129" y="2774081"/>
            <a:ext cx="8040409" cy="45719"/>
          </a:xfrm>
          <a:custGeom>
            <a:avLst/>
            <a:gdLst/>
            <a:ahLst/>
            <a:cxnLst/>
            <a:rect l="l" t="t" r="r" b="b"/>
            <a:pathLst>
              <a:path w="17915890">
                <a:moveTo>
                  <a:pt x="0" y="0"/>
                </a:moveTo>
                <a:lnTo>
                  <a:pt x="17915684" y="0"/>
                </a:lnTo>
              </a:path>
            </a:pathLst>
          </a:custGeom>
          <a:ln w="10470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TextBox 88"/>
          <p:cNvSpPr txBox="1"/>
          <p:nvPr/>
        </p:nvSpPr>
        <p:spPr>
          <a:xfrm>
            <a:off x="395784" y="2888541"/>
            <a:ext cx="206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Специализация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513539" y="3283230"/>
            <a:ext cx="721495" cy="721495"/>
            <a:chOff x="513538" y="3271353"/>
            <a:chExt cx="919477" cy="919477"/>
          </a:xfrm>
        </p:grpSpPr>
        <p:sp>
          <p:nvSpPr>
            <p:cNvPr id="90" name="object 46"/>
            <p:cNvSpPr/>
            <p:nvPr/>
          </p:nvSpPr>
          <p:spPr>
            <a:xfrm>
              <a:off x="513538" y="3271353"/>
              <a:ext cx="919477" cy="919477"/>
            </a:xfrm>
            <a:custGeom>
              <a:avLst/>
              <a:gdLst/>
              <a:ahLst/>
              <a:cxnLst/>
              <a:rect l="l" t="t" r="r" b="b"/>
              <a:pathLst>
                <a:path w="1261745" h="1261745">
                  <a:moveTo>
                    <a:pt x="1154436" y="1261731"/>
                  </a:moveTo>
                  <a:lnTo>
                    <a:pt x="107295" y="1261731"/>
                  </a:lnTo>
                  <a:lnTo>
                    <a:pt x="65532" y="1253300"/>
                  </a:lnTo>
                  <a:lnTo>
                    <a:pt x="31427" y="1230308"/>
                  </a:lnTo>
                  <a:lnTo>
                    <a:pt x="8432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1154436" y="0"/>
                  </a:lnTo>
                  <a:lnTo>
                    <a:pt x="1196199" y="8430"/>
                  </a:lnTo>
                  <a:lnTo>
                    <a:pt x="1230304" y="31423"/>
                  </a:lnTo>
                  <a:lnTo>
                    <a:pt x="1253299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299" y="1196203"/>
                  </a:lnTo>
                  <a:lnTo>
                    <a:pt x="1230304" y="1230308"/>
                  </a:lnTo>
                  <a:lnTo>
                    <a:pt x="1196199" y="1253300"/>
                  </a:lnTo>
                  <a:lnTo>
                    <a:pt x="115443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0"/>
            <p:cNvSpPr/>
            <p:nvPr/>
          </p:nvSpPr>
          <p:spPr>
            <a:xfrm>
              <a:off x="754366" y="3502519"/>
              <a:ext cx="549743" cy="549743"/>
            </a:xfrm>
            <a:custGeom>
              <a:avLst/>
              <a:gdLst/>
              <a:ahLst/>
              <a:cxnLst/>
              <a:rect l="l" t="t" r="r" b="b"/>
              <a:pathLst>
                <a:path w="754380" h="754379">
                  <a:moveTo>
                    <a:pt x="329937" y="194758"/>
                  </a:moveTo>
                  <a:lnTo>
                    <a:pt x="34857" y="194758"/>
                  </a:lnTo>
                  <a:lnTo>
                    <a:pt x="21305" y="197899"/>
                  </a:lnTo>
                  <a:lnTo>
                    <a:pt x="10223" y="205229"/>
                  </a:lnTo>
                  <a:lnTo>
                    <a:pt x="2744" y="216747"/>
                  </a:lnTo>
                  <a:lnTo>
                    <a:pt x="0" y="230359"/>
                  </a:lnTo>
                  <a:lnTo>
                    <a:pt x="0" y="231406"/>
                  </a:lnTo>
                  <a:lnTo>
                    <a:pt x="125" y="233500"/>
                  </a:lnTo>
                  <a:lnTo>
                    <a:pt x="29653" y="439777"/>
                  </a:lnTo>
                  <a:lnTo>
                    <a:pt x="12832" y="464907"/>
                  </a:lnTo>
                  <a:lnTo>
                    <a:pt x="3993" y="487943"/>
                  </a:lnTo>
                  <a:lnTo>
                    <a:pt x="570" y="503649"/>
                  </a:lnTo>
                  <a:lnTo>
                    <a:pt x="0" y="510979"/>
                  </a:lnTo>
                  <a:lnTo>
                    <a:pt x="2439" y="526685"/>
                  </a:lnTo>
                  <a:lnTo>
                    <a:pt x="9228" y="539250"/>
                  </a:lnTo>
                  <a:lnTo>
                    <a:pt x="19573" y="549721"/>
                  </a:lnTo>
                  <a:lnTo>
                    <a:pt x="32679" y="557051"/>
                  </a:lnTo>
                  <a:lnTo>
                    <a:pt x="29152" y="563333"/>
                  </a:lnTo>
                  <a:lnTo>
                    <a:pt x="26526" y="569616"/>
                  </a:lnTo>
                  <a:lnTo>
                    <a:pt x="24888" y="576945"/>
                  </a:lnTo>
                  <a:lnTo>
                    <a:pt x="24323" y="584275"/>
                  </a:lnTo>
                  <a:lnTo>
                    <a:pt x="25261" y="593699"/>
                  </a:lnTo>
                  <a:lnTo>
                    <a:pt x="27946" y="602075"/>
                  </a:lnTo>
                  <a:lnTo>
                    <a:pt x="32186" y="610452"/>
                  </a:lnTo>
                  <a:lnTo>
                    <a:pt x="37789" y="617782"/>
                  </a:lnTo>
                  <a:lnTo>
                    <a:pt x="22391" y="629300"/>
                  </a:lnTo>
                  <a:lnTo>
                    <a:pt x="10456" y="643959"/>
                  </a:lnTo>
                  <a:lnTo>
                    <a:pt x="2740" y="661759"/>
                  </a:lnTo>
                  <a:lnTo>
                    <a:pt x="0" y="681654"/>
                  </a:lnTo>
                  <a:lnTo>
                    <a:pt x="5741" y="709926"/>
                  </a:lnTo>
                  <a:lnTo>
                    <a:pt x="21390" y="732961"/>
                  </a:lnTo>
                  <a:lnTo>
                    <a:pt x="44584" y="748668"/>
                  </a:lnTo>
                  <a:lnTo>
                    <a:pt x="72961" y="753903"/>
                  </a:lnTo>
                  <a:lnTo>
                    <a:pt x="753903" y="753903"/>
                  </a:lnTo>
                  <a:lnTo>
                    <a:pt x="753903" y="729820"/>
                  </a:lnTo>
                  <a:lnTo>
                    <a:pt x="72961" y="729820"/>
                  </a:lnTo>
                  <a:lnTo>
                    <a:pt x="54048" y="726679"/>
                  </a:lnTo>
                  <a:lnTo>
                    <a:pt x="38586" y="716208"/>
                  </a:lnTo>
                  <a:lnTo>
                    <a:pt x="28152" y="700502"/>
                  </a:lnTo>
                  <a:lnTo>
                    <a:pt x="24323" y="681654"/>
                  </a:lnTo>
                  <a:lnTo>
                    <a:pt x="28152" y="662807"/>
                  </a:lnTo>
                  <a:lnTo>
                    <a:pt x="38586" y="647100"/>
                  </a:lnTo>
                  <a:lnTo>
                    <a:pt x="54048" y="636629"/>
                  </a:lnTo>
                  <a:lnTo>
                    <a:pt x="72961" y="632441"/>
                  </a:lnTo>
                  <a:lnTo>
                    <a:pt x="516308" y="632441"/>
                  </a:lnTo>
                  <a:lnTo>
                    <a:pt x="510853" y="627206"/>
                  </a:lnTo>
                  <a:lnTo>
                    <a:pt x="504445" y="621970"/>
                  </a:lnTo>
                  <a:lnTo>
                    <a:pt x="497272" y="617782"/>
                  </a:lnTo>
                  <a:lnTo>
                    <a:pt x="502863" y="610452"/>
                  </a:lnTo>
                  <a:lnTo>
                    <a:pt x="503921" y="608358"/>
                  </a:lnTo>
                  <a:lnTo>
                    <a:pt x="72961" y="608358"/>
                  </a:lnTo>
                  <a:lnTo>
                    <a:pt x="63503" y="606264"/>
                  </a:lnTo>
                  <a:lnTo>
                    <a:pt x="55774" y="601028"/>
                  </a:lnTo>
                  <a:lnTo>
                    <a:pt x="50560" y="593699"/>
                  </a:lnTo>
                  <a:lnTo>
                    <a:pt x="48647" y="584275"/>
                  </a:lnTo>
                  <a:lnTo>
                    <a:pt x="50560" y="574851"/>
                  </a:lnTo>
                  <a:lnTo>
                    <a:pt x="55774" y="567521"/>
                  </a:lnTo>
                  <a:lnTo>
                    <a:pt x="63503" y="562286"/>
                  </a:lnTo>
                  <a:lnTo>
                    <a:pt x="72961" y="560192"/>
                  </a:lnTo>
                  <a:lnTo>
                    <a:pt x="705266" y="560192"/>
                  </a:lnTo>
                  <a:lnTo>
                    <a:pt x="705266" y="535062"/>
                  </a:lnTo>
                  <a:lnTo>
                    <a:pt x="48647" y="535062"/>
                  </a:lnTo>
                  <a:lnTo>
                    <a:pt x="39188" y="534015"/>
                  </a:lnTo>
                  <a:lnTo>
                    <a:pt x="31455" y="528779"/>
                  </a:lnTo>
                  <a:lnTo>
                    <a:pt x="26238" y="520403"/>
                  </a:lnTo>
                  <a:lnTo>
                    <a:pt x="24323" y="510979"/>
                  </a:lnTo>
                  <a:lnTo>
                    <a:pt x="25135" y="503649"/>
                  </a:lnTo>
                  <a:lnTo>
                    <a:pt x="30173" y="486896"/>
                  </a:lnTo>
                  <a:lnTo>
                    <a:pt x="43340" y="462813"/>
                  </a:lnTo>
                  <a:lnTo>
                    <a:pt x="68539" y="436635"/>
                  </a:lnTo>
                  <a:lnTo>
                    <a:pt x="100323" y="418835"/>
                  </a:lnTo>
                  <a:lnTo>
                    <a:pt x="51234" y="418835"/>
                  </a:lnTo>
                  <a:lnTo>
                    <a:pt x="40082" y="341350"/>
                  </a:lnTo>
                  <a:lnTo>
                    <a:pt x="349196" y="341350"/>
                  </a:lnTo>
                  <a:lnTo>
                    <a:pt x="352804" y="316220"/>
                  </a:lnTo>
                  <a:lnTo>
                    <a:pt x="36606" y="316220"/>
                  </a:lnTo>
                  <a:lnTo>
                    <a:pt x="29653" y="268054"/>
                  </a:lnTo>
                  <a:lnTo>
                    <a:pt x="279677" y="268054"/>
                  </a:lnTo>
                  <a:lnTo>
                    <a:pt x="279677" y="243971"/>
                  </a:lnTo>
                  <a:lnTo>
                    <a:pt x="26177" y="243971"/>
                  </a:lnTo>
                  <a:lnTo>
                    <a:pt x="24428" y="231406"/>
                  </a:lnTo>
                  <a:lnTo>
                    <a:pt x="24323" y="230359"/>
                  </a:lnTo>
                  <a:lnTo>
                    <a:pt x="24323" y="224076"/>
                  </a:lnTo>
                  <a:lnTo>
                    <a:pt x="29056" y="219888"/>
                  </a:lnTo>
                  <a:lnTo>
                    <a:pt x="362685" y="219888"/>
                  </a:lnTo>
                  <a:lnTo>
                    <a:pt x="362052" y="216747"/>
                  </a:lnTo>
                  <a:lnTo>
                    <a:pt x="354575" y="205229"/>
                  </a:lnTo>
                  <a:lnTo>
                    <a:pt x="343494" y="197899"/>
                  </a:lnTo>
                  <a:lnTo>
                    <a:pt x="329937" y="194758"/>
                  </a:lnTo>
                  <a:close/>
                </a:path>
                <a:path w="754380" h="754379">
                  <a:moveTo>
                    <a:pt x="607991" y="632441"/>
                  </a:moveTo>
                  <a:lnTo>
                    <a:pt x="462069" y="632441"/>
                  </a:lnTo>
                  <a:lnTo>
                    <a:pt x="480988" y="636629"/>
                  </a:lnTo>
                  <a:lnTo>
                    <a:pt x="496453" y="647100"/>
                  </a:lnTo>
                  <a:lnTo>
                    <a:pt x="506888" y="662807"/>
                  </a:lnTo>
                  <a:lnTo>
                    <a:pt x="510717" y="681654"/>
                  </a:lnTo>
                  <a:lnTo>
                    <a:pt x="506888" y="700502"/>
                  </a:lnTo>
                  <a:lnTo>
                    <a:pt x="496453" y="716208"/>
                  </a:lnTo>
                  <a:lnTo>
                    <a:pt x="480988" y="726679"/>
                  </a:lnTo>
                  <a:lnTo>
                    <a:pt x="462069" y="729820"/>
                  </a:lnTo>
                  <a:lnTo>
                    <a:pt x="516308" y="729820"/>
                  </a:lnTo>
                  <a:lnTo>
                    <a:pt x="520781" y="724585"/>
                  </a:lnTo>
                  <a:lnTo>
                    <a:pt x="524706" y="718302"/>
                  </a:lnTo>
                  <a:lnTo>
                    <a:pt x="528050" y="712020"/>
                  </a:lnTo>
                  <a:lnTo>
                    <a:pt x="530779" y="705737"/>
                  </a:lnTo>
                  <a:lnTo>
                    <a:pt x="705266" y="705737"/>
                  </a:lnTo>
                  <a:lnTo>
                    <a:pt x="705266" y="681654"/>
                  </a:lnTo>
                  <a:lnTo>
                    <a:pt x="535030" y="681654"/>
                  </a:lnTo>
                  <a:lnTo>
                    <a:pt x="535030" y="673277"/>
                  </a:lnTo>
                  <a:lnTo>
                    <a:pt x="533481" y="664901"/>
                  </a:lnTo>
                  <a:lnTo>
                    <a:pt x="530779" y="657571"/>
                  </a:lnTo>
                  <a:lnTo>
                    <a:pt x="607991" y="657571"/>
                  </a:lnTo>
                  <a:lnTo>
                    <a:pt x="607991" y="632441"/>
                  </a:lnTo>
                  <a:close/>
                </a:path>
                <a:path w="754380" h="754379">
                  <a:moveTo>
                    <a:pt x="751474" y="438730"/>
                  </a:moveTo>
                  <a:lnTo>
                    <a:pt x="724135" y="438730"/>
                  </a:lnTo>
                  <a:lnTo>
                    <a:pt x="729590" y="443965"/>
                  </a:lnTo>
                  <a:lnTo>
                    <a:pt x="729590" y="486896"/>
                  </a:lnTo>
                  <a:lnTo>
                    <a:pt x="705266" y="486896"/>
                  </a:lnTo>
                  <a:lnTo>
                    <a:pt x="705266" y="510979"/>
                  </a:lnTo>
                  <a:lnTo>
                    <a:pt x="729590" y="510979"/>
                  </a:lnTo>
                  <a:lnTo>
                    <a:pt x="729590" y="729820"/>
                  </a:lnTo>
                  <a:lnTo>
                    <a:pt x="753903" y="729820"/>
                  </a:lnTo>
                  <a:lnTo>
                    <a:pt x="753903" y="450248"/>
                  </a:lnTo>
                  <a:lnTo>
                    <a:pt x="751474" y="438730"/>
                  </a:lnTo>
                  <a:close/>
                </a:path>
                <a:path w="754380" h="754379">
                  <a:moveTo>
                    <a:pt x="228359" y="632441"/>
                  </a:moveTo>
                  <a:lnTo>
                    <a:pt x="167701" y="632441"/>
                  </a:lnTo>
                  <a:lnTo>
                    <a:pt x="368166" y="720396"/>
                  </a:lnTo>
                  <a:lnTo>
                    <a:pt x="393227" y="691078"/>
                  </a:lnTo>
                  <a:lnTo>
                    <a:pt x="361423" y="691078"/>
                  </a:lnTo>
                  <a:lnTo>
                    <a:pt x="228359" y="632441"/>
                  </a:lnTo>
                  <a:close/>
                </a:path>
                <a:path w="754380" h="754379">
                  <a:moveTo>
                    <a:pt x="443347" y="632441"/>
                  </a:moveTo>
                  <a:lnTo>
                    <a:pt x="411327" y="632441"/>
                  </a:lnTo>
                  <a:lnTo>
                    <a:pt x="361423" y="691078"/>
                  </a:lnTo>
                  <a:lnTo>
                    <a:pt x="393227" y="691078"/>
                  </a:lnTo>
                  <a:lnTo>
                    <a:pt x="443347" y="632441"/>
                  </a:lnTo>
                  <a:close/>
                </a:path>
                <a:path w="754380" h="754379">
                  <a:moveTo>
                    <a:pt x="705266" y="560192"/>
                  </a:moveTo>
                  <a:lnTo>
                    <a:pt x="680953" y="560192"/>
                  </a:lnTo>
                  <a:lnTo>
                    <a:pt x="680953" y="681654"/>
                  </a:lnTo>
                  <a:lnTo>
                    <a:pt x="705266" y="681654"/>
                  </a:lnTo>
                  <a:lnTo>
                    <a:pt x="705266" y="560192"/>
                  </a:lnTo>
                  <a:close/>
                </a:path>
                <a:path w="754380" h="754379">
                  <a:moveTo>
                    <a:pt x="503953" y="560192"/>
                  </a:moveTo>
                  <a:lnTo>
                    <a:pt x="462069" y="560192"/>
                  </a:lnTo>
                  <a:lnTo>
                    <a:pt x="471533" y="562286"/>
                  </a:lnTo>
                  <a:lnTo>
                    <a:pt x="479265" y="567521"/>
                  </a:lnTo>
                  <a:lnTo>
                    <a:pt x="484480" y="574851"/>
                  </a:lnTo>
                  <a:lnTo>
                    <a:pt x="486393" y="584275"/>
                  </a:lnTo>
                  <a:lnTo>
                    <a:pt x="484480" y="593699"/>
                  </a:lnTo>
                  <a:lnTo>
                    <a:pt x="479265" y="601028"/>
                  </a:lnTo>
                  <a:lnTo>
                    <a:pt x="471533" y="606264"/>
                  </a:lnTo>
                  <a:lnTo>
                    <a:pt x="462069" y="608358"/>
                  </a:lnTo>
                  <a:lnTo>
                    <a:pt x="503921" y="608358"/>
                  </a:lnTo>
                  <a:lnTo>
                    <a:pt x="507097" y="602075"/>
                  </a:lnTo>
                  <a:lnTo>
                    <a:pt x="509779" y="593699"/>
                  </a:lnTo>
                  <a:lnTo>
                    <a:pt x="510717" y="584275"/>
                  </a:lnTo>
                  <a:lnTo>
                    <a:pt x="510717" y="574851"/>
                  </a:lnTo>
                  <a:lnTo>
                    <a:pt x="508141" y="567521"/>
                  </a:lnTo>
                  <a:lnTo>
                    <a:pt x="503953" y="560192"/>
                  </a:lnTo>
                  <a:close/>
                </a:path>
                <a:path w="754380" h="754379">
                  <a:moveTo>
                    <a:pt x="431377" y="389516"/>
                  </a:moveTo>
                  <a:lnTo>
                    <a:pt x="279677" y="389516"/>
                  </a:lnTo>
                  <a:lnTo>
                    <a:pt x="363887" y="395799"/>
                  </a:lnTo>
                  <a:lnTo>
                    <a:pt x="424658" y="412552"/>
                  </a:lnTo>
                  <a:lnTo>
                    <a:pt x="465812" y="435588"/>
                  </a:lnTo>
                  <a:lnTo>
                    <a:pt x="504561" y="484801"/>
                  </a:lnTo>
                  <a:lnTo>
                    <a:pt x="510717" y="510979"/>
                  </a:lnTo>
                  <a:lnTo>
                    <a:pt x="508803" y="520403"/>
                  </a:lnTo>
                  <a:lnTo>
                    <a:pt x="503585" y="528779"/>
                  </a:lnTo>
                  <a:lnTo>
                    <a:pt x="495852" y="534015"/>
                  </a:lnTo>
                  <a:lnTo>
                    <a:pt x="486393" y="535062"/>
                  </a:lnTo>
                  <a:lnTo>
                    <a:pt x="528277" y="535062"/>
                  </a:lnTo>
                  <a:lnTo>
                    <a:pt x="532454" y="528779"/>
                  </a:lnTo>
                  <a:lnTo>
                    <a:pt x="535030" y="520403"/>
                  </a:lnTo>
                  <a:lnTo>
                    <a:pt x="535030" y="510979"/>
                  </a:lnTo>
                  <a:lnTo>
                    <a:pt x="680953" y="510979"/>
                  </a:lnTo>
                  <a:lnTo>
                    <a:pt x="680953" y="486896"/>
                  </a:lnTo>
                  <a:lnTo>
                    <a:pt x="530915" y="486896"/>
                  </a:lnTo>
                  <a:lnTo>
                    <a:pt x="527169" y="476425"/>
                  </a:lnTo>
                  <a:lnTo>
                    <a:pt x="521643" y="463860"/>
                  </a:lnTo>
                  <a:lnTo>
                    <a:pt x="514005" y="451295"/>
                  </a:lnTo>
                  <a:lnTo>
                    <a:pt x="503921" y="438730"/>
                  </a:lnTo>
                  <a:lnTo>
                    <a:pt x="751474" y="438730"/>
                  </a:lnTo>
                  <a:lnTo>
                    <a:pt x="751032" y="436635"/>
                  </a:lnTo>
                  <a:lnTo>
                    <a:pt x="743207" y="425117"/>
                  </a:lnTo>
                  <a:lnTo>
                    <a:pt x="731613" y="416741"/>
                  </a:lnTo>
                  <a:lnTo>
                    <a:pt x="717433" y="413599"/>
                  </a:lnTo>
                  <a:lnTo>
                    <a:pt x="498560" y="413599"/>
                  </a:lnTo>
                  <a:lnTo>
                    <a:pt x="498560" y="411505"/>
                  </a:lnTo>
                  <a:lnTo>
                    <a:pt x="474226" y="411505"/>
                  </a:lnTo>
                  <a:lnTo>
                    <a:pt x="450681" y="397893"/>
                  </a:lnTo>
                  <a:lnTo>
                    <a:pt x="431377" y="389516"/>
                  </a:lnTo>
                  <a:close/>
                </a:path>
                <a:path w="754380" h="754379">
                  <a:moveTo>
                    <a:pt x="300972" y="365433"/>
                  </a:moveTo>
                  <a:lnTo>
                    <a:pt x="255353" y="365433"/>
                  </a:lnTo>
                  <a:lnTo>
                    <a:pt x="183860" y="369622"/>
                  </a:lnTo>
                  <a:lnTo>
                    <a:pt x="127162" y="381140"/>
                  </a:lnTo>
                  <a:lnTo>
                    <a:pt x="83529" y="397893"/>
                  </a:lnTo>
                  <a:lnTo>
                    <a:pt x="51234" y="418835"/>
                  </a:lnTo>
                  <a:lnTo>
                    <a:pt x="100323" y="418835"/>
                  </a:lnTo>
                  <a:lnTo>
                    <a:pt x="109672" y="413599"/>
                  </a:lnTo>
                  <a:lnTo>
                    <a:pt x="170642" y="395799"/>
                  </a:lnTo>
                  <a:lnTo>
                    <a:pt x="255353" y="389516"/>
                  </a:lnTo>
                  <a:lnTo>
                    <a:pt x="431377" y="389516"/>
                  </a:lnTo>
                  <a:lnTo>
                    <a:pt x="421725" y="385328"/>
                  </a:lnTo>
                  <a:lnTo>
                    <a:pt x="386785" y="375904"/>
                  </a:lnTo>
                  <a:lnTo>
                    <a:pt x="345287" y="368575"/>
                  </a:lnTo>
                  <a:lnTo>
                    <a:pt x="345588" y="366480"/>
                  </a:lnTo>
                  <a:lnTo>
                    <a:pt x="311155" y="366480"/>
                  </a:lnTo>
                  <a:lnTo>
                    <a:pt x="300972" y="365433"/>
                  </a:lnTo>
                  <a:close/>
                </a:path>
                <a:path w="754380" h="754379">
                  <a:moveTo>
                    <a:pt x="576977" y="243971"/>
                  </a:moveTo>
                  <a:lnTo>
                    <a:pt x="541732" y="243971"/>
                  </a:lnTo>
                  <a:lnTo>
                    <a:pt x="547187" y="249207"/>
                  </a:lnTo>
                  <a:lnTo>
                    <a:pt x="547187" y="413599"/>
                  </a:lnTo>
                  <a:lnTo>
                    <a:pt x="571511" y="413599"/>
                  </a:lnTo>
                  <a:lnTo>
                    <a:pt x="571511" y="249207"/>
                  </a:lnTo>
                  <a:lnTo>
                    <a:pt x="576977" y="243971"/>
                  </a:lnTo>
                  <a:close/>
                </a:path>
                <a:path w="754380" h="754379">
                  <a:moveTo>
                    <a:pt x="649927" y="243971"/>
                  </a:moveTo>
                  <a:lnTo>
                    <a:pt x="614682" y="243971"/>
                  </a:lnTo>
                  <a:lnTo>
                    <a:pt x="620148" y="249207"/>
                  </a:lnTo>
                  <a:lnTo>
                    <a:pt x="620148" y="413599"/>
                  </a:lnTo>
                  <a:lnTo>
                    <a:pt x="644472" y="413599"/>
                  </a:lnTo>
                  <a:lnTo>
                    <a:pt x="644472" y="249207"/>
                  </a:lnTo>
                  <a:lnTo>
                    <a:pt x="649927" y="243971"/>
                  </a:lnTo>
                  <a:close/>
                </a:path>
                <a:path w="754380" h="754379">
                  <a:moveTo>
                    <a:pt x="715003" y="243971"/>
                  </a:moveTo>
                  <a:lnTo>
                    <a:pt x="687643" y="243971"/>
                  </a:lnTo>
                  <a:lnTo>
                    <a:pt x="693109" y="249207"/>
                  </a:lnTo>
                  <a:lnTo>
                    <a:pt x="693109" y="413599"/>
                  </a:lnTo>
                  <a:lnTo>
                    <a:pt x="717433" y="413599"/>
                  </a:lnTo>
                  <a:lnTo>
                    <a:pt x="717433" y="255489"/>
                  </a:lnTo>
                  <a:lnTo>
                    <a:pt x="715003" y="243971"/>
                  </a:lnTo>
                  <a:close/>
                </a:path>
                <a:path w="754380" h="754379">
                  <a:moveTo>
                    <a:pt x="541879" y="219888"/>
                  </a:moveTo>
                  <a:lnTo>
                    <a:pt x="510717" y="219888"/>
                  </a:lnTo>
                  <a:lnTo>
                    <a:pt x="496529" y="221982"/>
                  </a:lnTo>
                  <a:lnTo>
                    <a:pt x="484928" y="230359"/>
                  </a:lnTo>
                  <a:lnTo>
                    <a:pt x="477099" y="241877"/>
                  </a:lnTo>
                  <a:lnTo>
                    <a:pt x="474226" y="255489"/>
                  </a:lnTo>
                  <a:lnTo>
                    <a:pt x="474226" y="411505"/>
                  </a:lnTo>
                  <a:lnTo>
                    <a:pt x="498560" y="411505"/>
                  </a:lnTo>
                  <a:lnTo>
                    <a:pt x="498560" y="249207"/>
                  </a:lnTo>
                  <a:lnTo>
                    <a:pt x="504016" y="243971"/>
                  </a:lnTo>
                  <a:lnTo>
                    <a:pt x="715003" y="243971"/>
                  </a:lnTo>
                  <a:lnTo>
                    <a:pt x="714562" y="241877"/>
                  </a:lnTo>
                  <a:lnTo>
                    <a:pt x="706736" y="230359"/>
                  </a:lnTo>
                  <a:lnTo>
                    <a:pt x="705286" y="229312"/>
                  </a:lnTo>
                  <a:lnTo>
                    <a:pt x="559344" y="229312"/>
                  </a:lnTo>
                  <a:lnTo>
                    <a:pt x="554139" y="225124"/>
                  </a:lnTo>
                  <a:lnTo>
                    <a:pt x="548283" y="221982"/>
                  </a:lnTo>
                  <a:lnTo>
                    <a:pt x="541879" y="219888"/>
                  </a:lnTo>
                  <a:close/>
                </a:path>
                <a:path w="754380" h="754379">
                  <a:moveTo>
                    <a:pt x="349196" y="341350"/>
                  </a:moveTo>
                  <a:lnTo>
                    <a:pt x="324733" y="341350"/>
                  </a:lnTo>
                  <a:lnTo>
                    <a:pt x="321058" y="366480"/>
                  </a:lnTo>
                  <a:lnTo>
                    <a:pt x="345588" y="366480"/>
                  </a:lnTo>
                  <a:lnTo>
                    <a:pt x="349196" y="341350"/>
                  </a:lnTo>
                  <a:close/>
                </a:path>
                <a:path w="754380" h="754379">
                  <a:moveTo>
                    <a:pt x="362685" y="219888"/>
                  </a:moveTo>
                  <a:lnTo>
                    <a:pt x="335748" y="219888"/>
                  </a:lnTo>
                  <a:lnTo>
                    <a:pt x="340481" y="224076"/>
                  </a:lnTo>
                  <a:lnTo>
                    <a:pt x="340377" y="231406"/>
                  </a:lnTo>
                  <a:lnTo>
                    <a:pt x="338617" y="243971"/>
                  </a:lnTo>
                  <a:lnTo>
                    <a:pt x="304001" y="243971"/>
                  </a:lnTo>
                  <a:lnTo>
                    <a:pt x="304001" y="268054"/>
                  </a:lnTo>
                  <a:lnTo>
                    <a:pt x="335131" y="268054"/>
                  </a:lnTo>
                  <a:lnTo>
                    <a:pt x="328188" y="316220"/>
                  </a:lnTo>
                  <a:lnTo>
                    <a:pt x="352804" y="316220"/>
                  </a:lnTo>
                  <a:lnTo>
                    <a:pt x="364679" y="233500"/>
                  </a:lnTo>
                  <a:lnTo>
                    <a:pt x="364795" y="231406"/>
                  </a:lnTo>
                  <a:lnTo>
                    <a:pt x="364795" y="230359"/>
                  </a:lnTo>
                  <a:lnTo>
                    <a:pt x="362685" y="219888"/>
                  </a:lnTo>
                  <a:close/>
                </a:path>
                <a:path w="754380" h="754379">
                  <a:moveTo>
                    <a:pt x="614835" y="219888"/>
                  </a:moveTo>
                  <a:lnTo>
                    <a:pt x="576829" y="219888"/>
                  </a:lnTo>
                  <a:lnTo>
                    <a:pt x="570423" y="221982"/>
                  </a:lnTo>
                  <a:lnTo>
                    <a:pt x="564561" y="225124"/>
                  </a:lnTo>
                  <a:lnTo>
                    <a:pt x="559344" y="229312"/>
                  </a:lnTo>
                  <a:lnTo>
                    <a:pt x="632305" y="229312"/>
                  </a:lnTo>
                  <a:lnTo>
                    <a:pt x="627098" y="225124"/>
                  </a:lnTo>
                  <a:lnTo>
                    <a:pt x="621240" y="221982"/>
                  </a:lnTo>
                  <a:lnTo>
                    <a:pt x="614835" y="219888"/>
                  </a:lnTo>
                  <a:close/>
                </a:path>
                <a:path w="754380" h="754379">
                  <a:moveTo>
                    <a:pt x="680953" y="219888"/>
                  </a:moveTo>
                  <a:lnTo>
                    <a:pt x="649785" y="219888"/>
                  </a:lnTo>
                  <a:lnTo>
                    <a:pt x="643379" y="221982"/>
                  </a:lnTo>
                  <a:lnTo>
                    <a:pt x="637518" y="225124"/>
                  </a:lnTo>
                  <a:lnTo>
                    <a:pt x="632305" y="229312"/>
                  </a:lnTo>
                  <a:lnTo>
                    <a:pt x="705286" y="229312"/>
                  </a:lnTo>
                  <a:lnTo>
                    <a:pt x="695139" y="221982"/>
                  </a:lnTo>
                  <a:lnTo>
                    <a:pt x="680953" y="219888"/>
                  </a:lnTo>
                  <a:close/>
                </a:path>
                <a:path w="754380" h="754379">
                  <a:moveTo>
                    <a:pt x="328314" y="0"/>
                  </a:moveTo>
                  <a:lnTo>
                    <a:pt x="218883" y="0"/>
                  </a:lnTo>
                  <a:lnTo>
                    <a:pt x="190507" y="6282"/>
                  </a:lnTo>
                  <a:lnTo>
                    <a:pt x="167312" y="21988"/>
                  </a:lnTo>
                  <a:lnTo>
                    <a:pt x="151663" y="45024"/>
                  </a:lnTo>
                  <a:lnTo>
                    <a:pt x="145922" y="73296"/>
                  </a:lnTo>
                  <a:lnTo>
                    <a:pt x="145922" y="194758"/>
                  </a:lnTo>
                  <a:lnTo>
                    <a:pt x="170235" y="194758"/>
                  </a:lnTo>
                  <a:lnTo>
                    <a:pt x="170235" y="73296"/>
                  </a:lnTo>
                  <a:lnTo>
                    <a:pt x="174064" y="54448"/>
                  </a:lnTo>
                  <a:lnTo>
                    <a:pt x="184499" y="38742"/>
                  </a:lnTo>
                  <a:lnTo>
                    <a:pt x="199964" y="28271"/>
                  </a:lnTo>
                  <a:lnTo>
                    <a:pt x="218883" y="25130"/>
                  </a:lnTo>
                  <a:lnTo>
                    <a:pt x="362365" y="25130"/>
                  </a:lnTo>
                  <a:lnTo>
                    <a:pt x="361923" y="23035"/>
                  </a:lnTo>
                  <a:lnTo>
                    <a:pt x="354097" y="11517"/>
                  </a:lnTo>
                  <a:lnTo>
                    <a:pt x="342500" y="3141"/>
                  </a:lnTo>
                  <a:lnTo>
                    <a:pt x="328314" y="0"/>
                  </a:lnTo>
                  <a:close/>
                </a:path>
                <a:path w="754380" h="754379">
                  <a:moveTo>
                    <a:pt x="255353" y="25130"/>
                  </a:moveTo>
                  <a:lnTo>
                    <a:pt x="231040" y="25130"/>
                  </a:lnTo>
                  <a:lnTo>
                    <a:pt x="231040" y="49213"/>
                  </a:lnTo>
                  <a:lnTo>
                    <a:pt x="216854" y="52354"/>
                  </a:lnTo>
                  <a:lnTo>
                    <a:pt x="205256" y="59684"/>
                  </a:lnTo>
                  <a:lnTo>
                    <a:pt x="197430" y="71202"/>
                  </a:lnTo>
                  <a:lnTo>
                    <a:pt x="194559" y="85861"/>
                  </a:lnTo>
                  <a:lnTo>
                    <a:pt x="194559" y="194758"/>
                  </a:lnTo>
                  <a:lnTo>
                    <a:pt x="218883" y="194758"/>
                  </a:lnTo>
                  <a:lnTo>
                    <a:pt x="218883" y="78531"/>
                  </a:lnTo>
                  <a:lnTo>
                    <a:pt x="224338" y="73296"/>
                  </a:lnTo>
                  <a:lnTo>
                    <a:pt x="328314" y="73296"/>
                  </a:lnTo>
                  <a:lnTo>
                    <a:pt x="342500" y="70154"/>
                  </a:lnTo>
                  <a:lnTo>
                    <a:pt x="354097" y="62825"/>
                  </a:lnTo>
                  <a:lnTo>
                    <a:pt x="361923" y="51307"/>
                  </a:lnTo>
                  <a:lnTo>
                    <a:pt x="362333" y="49213"/>
                  </a:lnTo>
                  <a:lnTo>
                    <a:pt x="255353" y="49213"/>
                  </a:lnTo>
                  <a:lnTo>
                    <a:pt x="255353" y="25130"/>
                  </a:lnTo>
                  <a:close/>
                </a:path>
                <a:path w="754380" h="754379">
                  <a:moveTo>
                    <a:pt x="304001" y="25130"/>
                  </a:moveTo>
                  <a:lnTo>
                    <a:pt x="279677" y="25130"/>
                  </a:lnTo>
                  <a:lnTo>
                    <a:pt x="279677" y="49213"/>
                  </a:lnTo>
                  <a:lnTo>
                    <a:pt x="304001" y="49213"/>
                  </a:lnTo>
                  <a:lnTo>
                    <a:pt x="304001" y="25130"/>
                  </a:lnTo>
                  <a:close/>
                </a:path>
                <a:path w="754380" h="754379">
                  <a:moveTo>
                    <a:pt x="362365" y="25130"/>
                  </a:moveTo>
                  <a:lnTo>
                    <a:pt x="335026" y="25130"/>
                  </a:lnTo>
                  <a:lnTo>
                    <a:pt x="340481" y="30365"/>
                  </a:lnTo>
                  <a:lnTo>
                    <a:pt x="340481" y="43977"/>
                  </a:lnTo>
                  <a:lnTo>
                    <a:pt x="335026" y="49213"/>
                  </a:lnTo>
                  <a:lnTo>
                    <a:pt x="362333" y="49213"/>
                  </a:lnTo>
                  <a:lnTo>
                    <a:pt x="364795" y="36648"/>
                  </a:lnTo>
                  <a:lnTo>
                    <a:pt x="362365" y="2513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-20576" y="4135517"/>
            <a:ext cx="1796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</a:t>
            </a:r>
            <a:endParaRPr lang="en-US" sz="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</a:p>
        </p:txBody>
      </p:sp>
      <p:grpSp>
        <p:nvGrpSpPr>
          <p:cNvPr id="150" name="Группа 149"/>
          <p:cNvGrpSpPr/>
          <p:nvPr/>
        </p:nvGrpSpPr>
        <p:grpSpPr>
          <a:xfrm>
            <a:off x="4910070" y="3273255"/>
            <a:ext cx="730723" cy="730723"/>
            <a:chOff x="5396946" y="3273256"/>
            <a:chExt cx="926604" cy="926604"/>
          </a:xfrm>
        </p:grpSpPr>
        <p:sp>
          <p:nvSpPr>
            <p:cNvPr id="122" name="object 49"/>
            <p:cNvSpPr/>
            <p:nvPr/>
          </p:nvSpPr>
          <p:spPr>
            <a:xfrm>
              <a:off x="5396946" y="3273256"/>
              <a:ext cx="926604" cy="926604"/>
            </a:xfrm>
            <a:custGeom>
              <a:avLst/>
              <a:gdLst/>
              <a:ahLst/>
              <a:cxnLst/>
              <a:rect l="l" t="t" r="r" b="b"/>
              <a:pathLst>
                <a:path w="1261745" h="1261745">
                  <a:moveTo>
                    <a:pt x="1154436" y="1261731"/>
                  </a:moveTo>
                  <a:lnTo>
                    <a:pt x="107295" y="1261731"/>
                  </a:lnTo>
                  <a:lnTo>
                    <a:pt x="65532" y="1253300"/>
                  </a:lnTo>
                  <a:lnTo>
                    <a:pt x="31427" y="1230308"/>
                  </a:lnTo>
                  <a:lnTo>
                    <a:pt x="8432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1154436" y="0"/>
                  </a:lnTo>
                  <a:lnTo>
                    <a:pt x="1196199" y="8430"/>
                  </a:lnTo>
                  <a:lnTo>
                    <a:pt x="1230304" y="31423"/>
                  </a:lnTo>
                  <a:lnTo>
                    <a:pt x="1253299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299" y="1196203"/>
                  </a:lnTo>
                  <a:lnTo>
                    <a:pt x="1230304" y="1230308"/>
                  </a:lnTo>
                  <a:lnTo>
                    <a:pt x="1196199" y="1253300"/>
                  </a:lnTo>
                  <a:lnTo>
                    <a:pt x="115443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5671696" y="3452203"/>
              <a:ext cx="389438" cy="533094"/>
              <a:chOff x="5810285" y="3494732"/>
              <a:chExt cx="576606" cy="789305"/>
            </a:xfrm>
          </p:grpSpPr>
          <p:sp>
            <p:nvSpPr>
              <p:cNvPr id="123" name="object 61"/>
              <p:cNvSpPr/>
              <p:nvPr/>
            </p:nvSpPr>
            <p:spPr>
              <a:xfrm>
                <a:off x="5810285" y="3494732"/>
                <a:ext cx="263525" cy="789305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789304">
                    <a:moveTo>
                      <a:pt x="178151" y="0"/>
                    </a:moveTo>
                    <a:lnTo>
                      <a:pt x="84761" y="0"/>
                    </a:lnTo>
                    <a:lnTo>
                      <a:pt x="78877" y="5884"/>
                    </a:lnTo>
                    <a:lnTo>
                      <a:pt x="78877" y="241866"/>
                    </a:lnTo>
                    <a:lnTo>
                      <a:pt x="45934" y="266741"/>
                    </a:lnTo>
                    <a:lnTo>
                      <a:pt x="21108" y="298753"/>
                    </a:lnTo>
                    <a:lnTo>
                      <a:pt x="5447" y="336206"/>
                    </a:lnTo>
                    <a:lnTo>
                      <a:pt x="0" y="377391"/>
                    </a:lnTo>
                    <a:lnTo>
                      <a:pt x="0" y="782824"/>
                    </a:lnTo>
                    <a:lnTo>
                      <a:pt x="5895" y="788698"/>
                    </a:lnTo>
                    <a:lnTo>
                      <a:pt x="257018" y="788698"/>
                    </a:lnTo>
                    <a:lnTo>
                      <a:pt x="262913" y="782824"/>
                    </a:lnTo>
                    <a:lnTo>
                      <a:pt x="262913" y="762406"/>
                    </a:lnTo>
                    <a:lnTo>
                      <a:pt x="26292" y="762406"/>
                    </a:lnTo>
                    <a:lnTo>
                      <a:pt x="26292" y="377391"/>
                    </a:lnTo>
                    <a:lnTo>
                      <a:pt x="45524" y="309207"/>
                    </a:lnTo>
                    <a:lnTo>
                      <a:pt x="97892" y="261520"/>
                    </a:lnTo>
                    <a:lnTo>
                      <a:pt x="102352" y="259280"/>
                    </a:lnTo>
                    <a:lnTo>
                      <a:pt x="105159" y="254735"/>
                    </a:lnTo>
                    <a:lnTo>
                      <a:pt x="105159" y="26292"/>
                    </a:lnTo>
                    <a:lnTo>
                      <a:pt x="184036" y="26292"/>
                    </a:lnTo>
                    <a:lnTo>
                      <a:pt x="184036" y="5884"/>
                    </a:lnTo>
                    <a:lnTo>
                      <a:pt x="178151" y="0"/>
                    </a:lnTo>
                    <a:close/>
                  </a:path>
                  <a:path w="263525" h="789304">
                    <a:moveTo>
                      <a:pt x="184036" y="26292"/>
                    </a:moveTo>
                    <a:lnTo>
                      <a:pt x="157743" y="26292"/>
                    </a:lnTo>
                    <a:lnTo>
                      <a:pt x="157743" y="254735"/>
                    </a:lnTo>
                    <a:lnTo>
                      <a:pt x="160550" y="259301"/>
                    </a:lnTo>
                    <a:lnTo>
                      <a:pt x="165010" y="261520"/>
                    </a:lnTo>
                    <a:lnTo>
                      <a:pt x="194847" y="281996"/>
                    </a:lnTo>
                    <a:lnTo>
                      <a:pt x="217392" y="309215"/>
                    </a:lnTo>
                    <a:lnTo>
                      <a:pt x="231646" y="341555"/>
                    </a:lnTo>
                    <a:lnTo>
                      <a:pt x="236610" y="377391"/>
                    </a:lnTo>
                    <a:lnTo>
                      <a:pt x="236610" y="762406"/>
                    </a:lnTo>
                    <a:lnTo>
                      <a:pt x="262913" y="762406"/>
                    </a:lnTo>
                    <a:lnTo>
                      <a:pt x="262912" y="377391"/>
                    </a:lnTo>
                    <a:lnTo>
                      <a:pt x="257464" y="336202"/>
                    </a:lnTo>
                    <a:lnTo>
                      <a:pt x="241807" y="298752"/>
                    </a:lnTo>
                    <a:lnTo>
                      <a:pt x="216982" y="266741"/>
                    </a:lnTo>
                    <a:lnTo>
                      <a:pt x="184036" y="241866"/>
                    </a:lnTo>
                    <a:lnTo>
                      <a:pt x="184036" y="26292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62"/>
              <p:cNvSpPr/>
              <p:nvPr/>
            </p:nvSpPr>
            <p:spPr>
              <a:xfrm>
                <a:off x="5902272" y="3573607"/>
                <a:ext cx="793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79375">
                    <a:moveTo>
                      <a:pt x="0" y="0"/>
                    </a:moveTo>
                    <a:lnTo>
                      <a:pt x="78866" y="0"/>
                    </a:lnTo>
                  </a:path>
                </a:pathLst>
              </a:custGeom>
              <a:ln w="26292">
                <a:solidFill>
                  <a:srgbClr val="42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63"/>
              <p:cNvSpPr/>
              <p:nvPr/>
            </p:nvSpPr>
            <p:spPr>
              <a:xfrm>
                <a:off x="6153846" y="3744485"/>
                <a:ext cx="233045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233045" h="315595">
                    <a:moveTo>
                      <a:pt x="201936" y="0"/>
                    </a:moveTo>
                    <a:lnTo>
                      <a:pt x="31114" y="0"/>
                    </a:lnTo>
                    <a:lnTo>
                      <a:pt x="25575" y="4816"/>
                    </a:lnTo>
                    <a:lnTo>
                      <a:pt x="24622" y="11277"/>
                    </a:lnTo>
                    <a:lnTo>
                      <a:pt x="1104" y="174999"/>
                    </a:lnTo>
                    <a:lnTo>
                      <a:pt x="0" y="186234"/>
                    </a:lnTo>
                    <a:lnTo>
                      <a:pt x="97" y="198120"/>
                    </a:lnTo>
                    <a:lnTo>
                      <a:pt x="21015" y="264004"/>
                    </a:lnTo>
                    <a:lnTo>
                      <a:pt x="78871" y="309121"/>
                    </a:lnTo>
                    <a:lnTo>
                      <a:pt x="116567" y="315477"/>
                    </a:lnTo>
                    <a:lnTo>
                      <a:pt x="154142" y="309180"/>
                    </a:lnTo>
                    <a:lnTo>
                      <a:pt x="186681" y="291522"/>
                    </a:lnTo>
                    <a:lnTo>
                      <a:pt x="188841" y="289195"/>
                    </a:lnTo>
                    <a:lnTo>
                      <a:pt x="116514" y="289195"/>
                    </a:lnTo>
                    <a:lnTo>
                      <a:pt x="87521" y="284307"/>
                    </a:lnTo>
                    <a:lnTo>
                      <a:pt x="43021" y="249637"/>
                    </a:lnTo>
                    <a:lnTo>
                      <a:pt x="28946" y="213051"/>
                    </a:lnTo>
                    <a:lnTo>
                      <a:pt x="26365" y="196740"/>
                    </a:lnTo>
                    <a:lnTo>
                      <a:pt x="26397" y="186234"/>
                    </a:lnTo>
                    <a:lnTo>
                      <a:pt x="27135" y="178811"/>
                    </a:lnTo>
                    <a:lnTo>
                      <a:pt x="49030" y="26292"/>
                    </a:lnTo>
                    <a:lnTo>
                      <a:pt x="210558" y="26292"/>
                    </a:lnTo>
                    <a:lnTo>
                      <a:pt x="207485" y="4816"/>
                    </a:lnTo>
                    <a:lnTo>
                      <a:pt x="201936" y="0"/>
                    </a:lnTo>
                    <a:close/>
                  </a:path>
                  <a:path w="233045" h="315595">
                    <a:moveTo>
                      <a:pt x="210558" y="26292"/>
                    </a:moveTo>
                    <a:lnTo>
                      <a:pt x="183999" y="26292"/>
                    </a:lnTo>
                    <a:lnTo>
                      <a:pt x="205925" y="179523"/>
                    </a:lnTo>
                    <a:lnTo>
                      <a:pt x="206589" y="186234"/>
                    </a:lnTo>
                    <a:lnTo>
                      <a:pt x="189973" y="249906"/>
                    </a:lnTo>
                    <a:lnTo>
                      <a:pt x="145527" y="284348"/>
                    </a:lnTo>
                    <a:lnTo>
                      <a:pt x="116692" y="289195"/>
                    </a:lnTo>
                    <a:lnTo>
                      <a:pt x="188841" y="289195"/>
                    </a:lnTo>
                    <a:lnTo>
                      <a:pt x="227370" y="229511"/>
                    </a:lnTo>
                    <a:lnTo>
                      <a:pt x="233000" y="198120"/>
                    </a:lnTo>
                    <a:lnTo>
                      <a:pt x="232967" y="186234"/>
                    </a:lnTo>
                    <a:lnTo>
                      <a:pt x="231935" y="175722"/>
                    </a:lnTo>
                    <a:lnTo>
                      <a:pt x="210558" y="26292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64"/>
              <p:cNvSpPr/>
              <p:nvPr/>
            </p:nvSpPr>
            <p:spPr>
              <a:xfrm>
                <a:off x="6270328" y="4046813"/>
                <a:ext cx="0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h="171450">
                    <a:moveTo>
                      <a:pt x="0" y="0"/>
                    </a:moveTo>
                    <a:lnTo>
                      <a:pt x="0" y="170884"/>
                    </a:lnTo>
                  </a:path>
                </a:pathLst>
              </a:custGeom>
              <a:ln w="26292">
                <a:solidFill>
                  <a:srgbClr val="42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65"/>
              <p:cNvSpPr/>
              <p:nvPr/>
            </p:nvSpPr>
            <p:spPr>
              <a:xfrm>
                <a:off x="6178360" y="4204563"/>
                <a:ext cx="1841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79375">
                    <a:moveTo>
                      <a:pt x="118300" y="0"/>
                    </a:moveTo>
                    <a:lnTo>
                      <a:pt x="65715" y="0"/>
                    </a:lnTo>
                    <a:lnTo>
                      <a:pt x="40158" y="5171"/>
                    </a:lnTo>
                    <a:lnTo>
                      <a:pt x="19267" y="19269"/>
                    </a:lnTo>
                    <a:lnTo>
                      <a:pt x="5171" y="40163"/>
                    </a:lnTo>
                    <a:lnTo>
                      <a:pt x="0" y="65725"/>
                    </a:lnTo>
                    <a:lnTo>
                      <a:pt x="0" y="72992"/>
                    </a:lnTo>
                    <a:lnTo>
                      <a:pt x="5863" y="78866"/>
                    </a:lnTo>
                    <a:lnTo>
                      <a:pt x="178141" y="78866"/>
                    </a:lnTo>
                    <a:lnTo>
                      <a:pt x="184025" y="72992"/>
                    </a:lnTo>
                    <a:lnTo>
                      <a:pt x="184025" y="65725"/>
                    </a:lnTo>
                    <a:lnTo>
                      <a:pt x="181363" y="52574"/>
                    </a:lnTo>
                    <a:lnTo>
                      <a:pt x="28522" y="52574"/>
                    </a:lnTo>
                    <a:lnTo>
                      <a:pt x="34217" y="42013"/>
                    </a:lnTo>
                    <a:lnTo>
                      <a:pt x="42732" y="33696"/>
                    </a:lnTo>
                    <a:lnTo>
                      <a:pt x="53441" y="28247"/>
                    </a:lnTo>
                    <a:lnTo>
                      <a:pt x="65715" y="26292"/>
                    </a:lnTo>
                    <a:lnTo>
                      <a:pt x="169489" y="26292"/>
                    </a:lnTo>
                    <a:lnTo>
                      <a:pt x="164748" y="19269"/>
                    </a:lnTo>
                    <a:lnTo>
                      <a:pt x="143853" y="5171"/>
                    </a:lnTo>
                    <a:lnTo>
                      <a:pt x="118300" y="0"/>
                    </a:lnTo>
                    <a:close/>
                  </a:path>
                  <a:path w="184150" h="79375">
                    <a:moveTo>
                      <a:pt x="169489" y="26292"/>
                    </a:moveTo>
                    <a:lnTo>
                      <a:pt x="118300" y="26292"/>
                    </a:lnTo>
                    <a:lnTo>
                      <a:pt x="130578" y="28247"/>
                    </a:lnTo>
                    <a:lnTo>
                      <a:pt x="141284" y="33696"/>
                    </a:lnTo>
                    <a:lnTo>
                      <a:pt x="149794" y="42013"/>
                    </a:lnTo>
                    <a:lnTo>
                      <a:pt x="155482" y="52574"/>
                    </a:lnTo>
                    <a:lnTo>
                      <a:pt x="181363" y="52574"/>
                    </a:lnTo>
                    <a:lnTo>
                      <a:pt x="178850" y="40163"/>
                    </a:lnTo>
                    <a:lnTo>
                      <a:pt x="169489" y="26292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66"/>
              <p:cNvSpPr/>
              <p:nvPr/>
            </p:nvSpPr>
            <p:spPr>
              <a:xfrm>
                <a:off x="6165164" y="3941659"/>
                <a:ext cx="2108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0820">
                    <a:moveTo>
                      <a:pt x="0" y="0"/>
                    </a:moveTo>
                    <a:lnTo>
                      <a:pt x="210318" y="0"/>
                    </a:lnTo>
                  </a:path>
                </a:pathLst>
              </a:custGeom>
              <a:ln w="26292">
                <a:solidFill>
                  <a:srgbClr val="42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67"/>
              <p:cNvSpPr/>
              <p:nvPr/>
            </p:nvSpPr>
            <p:spPr>
              <a:xfrm>
                <a:off x="5902272" y="3691907"/>
                <a:ext cx="793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79375">
                    <a:moveTo>
                      <a:pt x="0" y="0"/>
                    </a:moveTo>
                    <a:lnTo>
                      <a:pt x="78866" y="0"/>
                    </a:lnTo>
                  </a:path>
                </a:pathLst>
              </a:custGeom>
              <a:ln w="26292">
                <a:solidFill>
                  <a:srgbClr val="42404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68"/>
              <p:cNvSpPr/>
              <p:nvPr/>
            </p:nvSpPr>
            <p:spPr>
              <a:xfrm>
                <a:off x="5862866" y="3902224"/>
                <a:ext cx="15811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58115" h="263525">
                    <a:moveTo>
                      <a:pt x="151848" y="0"/>
                    </a:moveTo>
                    <a:lnTo>
                      <a:pt x="5895" y="0"/>
                    </a:lnTo>
                    <a:lnTo>
                      <a:pt x="0" y="5884"/>
                    </a:lnTo>
                    <a:lnTo>
                      <a:pt x="0" y="257028"/>
                    </a:lnTo>
                    <a:lnTo>
                      <a:pt x="5895" y="262902"/>
                    </a:lnTo>
                    <a:lnTo>
                      <a:pt x="151848" y="262902"/>
                    </a:lnTo>
                    <a:lnTo>
                      <a:pt x="157743" y="257028"/>
                    </a:lnTo>
                    <a:lnTo>
                      <a:pt x="157743" y="236610"/>
                    </a:lnTo>
                    <a:lnTo>
                      <a:pt x="26292" y="236610"/>
                    </a:lnTo>
                    <a:lnTo>
                      <a:pt x="26292" y="26292"/>
                    </a:lnTo>
                    <a:lnTo>
                      <a:pt x="157743" y="26292"/>
                    </a:lnTo>
                    <a:lnTo>
                      <a:pt x="157743" y="5884"/>
                    </a:lnTo>
                    <a:lnTo>
                      <a:pt x="151848" y="0"/>
                    </a:lnTo>
                    <a:close/>
                  </a:path>
                  <a:path w="158115" h="263525">
                    <a:moveTo>
                      <a:pt x="157743" y="26292"/>
                    </a:moveTo>
                    <a:lnTo>
                      <a:pt x="131451" y="26292"/>
                    </a:lnTo>
                    <a:lnTo>
                      <a:pt x="131451" y="236610"/>
                    </a:lnTo>
                    <a:lnTo>
                      <a:pt x="157743" y="236610"/>
                    </a:lnTo>
                    <a:lnTo>
                      <a:pt x="157743" y="26292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49" name="Группа 148"/>
          <p:cNvGrpSpPr/>
          <p:nvPr/>
        </p:nvGrpSpPr>
        <p:grpSpPr>
          <a:xfrm>
            <a:off x="6360319" y="3272013"/>
            <a:ext cx="776766" cy="729972"/>
            <a:chOff x="6882818" y="3283887"/>
            <a:chExt cx="910847" cy="910847"/>
          </a:xfrm>
        </p:grpSpPr>
        <p:sp>
          <p:nvSpPr>
            <p:cNvPr id="131" name="object 50"/>
            <p:cNvSpPr/>
            <p:nvPr/>
          </p:nvSpPr>
          <p:spPr>
            <a:xfrm>
              <a:off x="6882818" y="3283887"/>
              <a:ext cx="910847" cy="910847"/>
            </a:xfrm>
            <a:custGeom>
              <a:avLst/>
              <a:gdLst/>
              <a:ahLst/>
              <a:cxnLst/>
              <a:rect l="l" t="t" r="r" b="b"/>
              <a:pathLst>
                <a:path w="1261744" h="1261745">
                  <a:moveTo>
                    <a:pt x="1154446" y="1261731"/>
                  </a:moveTo>
                  <a:lnTo>
                    <a:pt x="107295" y="1261731"/>
                  </a:lnTo>
                  <a:lnTo>
                    <a:pt x="65532" y="1253300"/>
                  </a:lnTo>
                  <a:lnTo>
                    <a:pt x="31427" y="1230308"/>
                  </a:lnTo>
                  <a:lnTo>
                    <a:pt x="8432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1154446" y="0"/>
                  </a:lnTo>
                  <a:lnTo>
                    <a:pt x="1196203" y="8430"/>
                  </a:lnTo>
                  <a:lnTo>
                    <a:pt x="1230305" y="31423"/>
                  </a:lnTo>
                  <a:lnTo>
                    <a:pt x="1253299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299" y="1196203"/>
                  </a:lnTo>
                  <a:lnTo>
                    <a:pt x="1230305" y="1230308"/>
                  </a:lnTo>
                  <a:lnTo>
                    <a:pt x="1196203" y="1253300"/>
                  </a:lnTo>
                  <a:lnTo>
                    <a:pt x="115444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7115770" y="3533959"/>
              <a:ext cx="462529" cy="462071"/>
              <a:chOff x="7227595" y="3587122"/>
              <a:chExt cx="640715" cy="640080"/>
            </a:xfrm>
          </p:grpSpPr>
          <p:sp>
            <p:nvSpPr>
              <p:cNvPr id="133" name="object 69"/>
              <p:cNvSpPr/>
              <p:nvPr/>
            </p:nvSpPr>
            <p:spPr>
              <a:xfrm>
                <a:off x="7293433" y="4148970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240" y="0"/>
                    </a:moveTo>
                    <a:lnTo>
                      <a:pt x="8397" y="1036"/>
                    </a:lnTo>
                    <a:lnTo>
                      <a:pt x="0" y="11999"/>
                    </a:lnTo>
                    <a:lnTo>
                      <a:pt x="1036" y="19842"/>
                    </a:lnTo>
                    <a:lnTo>
                      <a:pt x="8900" y="25873"/>
                    </a:lnTo>
                    <a:lnTo>
                      <a:pt x="11580" y="26711"/>
                    </a:lnTo>
                    <a:lnTo>
                      <a:pt x="17988" y="26711"/>
                    </a:lnTo>
                    <a:lnTo>
                      <a:pt x="21695" y="25025"/>
                    </a:lnTo>
                    <a:lnTo>
                      <a:pt x="28355" y="16324"/>
                    </a:lnTo>
                    <a:lnTo>
                      <a:pt x="27318" y="8481"/>
                    </a:lnTo>
                    <a:lnTo>
                      <a:pt x="1624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70"/>
              <p:cNvSpPr/>
              <p:nvPr/>
            </p:nvSpPr>
            <p:spPr>
              <a:xfrm>
                <a:off x="7293433" y="4046454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240" y="0"/>
                    </a:moveTo>
                    <a:lnTo>
                      <a:pt x="8397" y="1036"/>
                    </a:lnTo>
                    <a:lnTo>
                      <a:pt x="0" y="11999"/>
                    </a:lnTo>
                    <a:lnTo>
                      <a:pt x="1036" y="19842"/>
                    </a:lnTo>
                    <a:lnTo>
                      <a:pt x="8900" y="25873"/>
                    </a:lnTo>
                    <a:lnTo>
                      <a:pt x="11580" y="26711"/>
                    </a:lnTo>
                    <a:lnTo>
                      <a:pt x="17988" y="26711"/>
                    </a:lnTo>
                    <a:lnTo>
                      <a:pt x="21695" y="25014"/>
                    </a:lnTo>
                    <a:lnTo>
                      <a:pt x="28355" y="16324"/>
                    </a:lnTo>
                    <a:lnTo>
                      <a:pt x="27318" y="8481"/>
                    </a:lnTo>
                    <a:lnTo>
                      <a:pt x="1624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71"/>
              <p:cNvSpPr/>
              <p:nvPr/>
            </p:nvSpPr>
            <p:spPr>
              <a:xfrm>
                <a:off x="7293433" y="3943933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240" y="0"/>
                    </a:moveTo>
                    <a:lnTo>
                      <a:pt x="8397" y="1036"/>
                    </a:lnTo>
                    <a:lnTo>
                      <a:pt x="0" y="11999"/>
                    </a:lnTo>
                    <a:lnTo>
                      <a:pt x="1036" y="19842"/>
                    </a:lnTo>
                    <a:lnTo>
                      <a:pt x="8900" y="25873"/>
                    </a:lnTo>
                    <a:lnTo>
                      <a:pt x="11580" y="26711"/>
                    </a:lnTo>
                    <a:lnTo>
                      <a:pt x="17988" y="26711"/>
                    </a:lnTo>
                    <a:lnTo>
                      <a:pt x="21695" y="25025"/>
                    </a:lnTo>
                    <a:lnTo>
                      <a:pt x="28355" y="16324"/>
                    </a:lnTo>
                    <a:lnTo>
                      <a:pt x="27318" y="8481"/>
                    </a:lnTo>
                    <a:lnTo>
                      <a:pt x="1624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72"/>
              <p:cNvSpPr/>
              <p:nvPr/>
            </p:nvSpPr>
            <p:spPr>
              <a:xfrm>
                <a:off x="7773438" y="4148949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187" y="0"/>
                    </a:moveTo>
                    <a:lnTo>
                      <a:pt x="8345" y="1088"/>
                    </a:lnTo>
                    <a:lnTo>
                      <a:pt x="0" y="12093"/>
                    </a:lnTo>
                    <a:lnTo>
                      <a:pt x="1078" y="19936"/>
                    </a:lnTo>
                    <a:lnTo>
                      <a:pt x="8952" y="25904"/>
                    </a:lnTo>
                    <a:lnTo>
                      <a:pt x="11612" y="26732"/>
                    </a:lnTo>
                    <a:lnTo>
                      <a:pt x="18030" y="26732"/>
                    </a:lnTo>
                    <a:lnTo>
                      <a:pt x="21758" y="25025"/>
                    </a:lnTo>
                    <a:lnTo>
                      <a:pt x="28386" y="16271"/>
                    </a:lnTo>
                    <a:lnTo>
                      <a:pt x="27308" y="8429"/>
                    </a:lnTo>
                    <a:lnTo>
                      <a:pt x="16187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73"/>
              <p:cNvSpPr/>
              <p:nvPr/>
            </p:nvSpPr>
            <p:spPr>
              <a:xfrm>
                <a:off x="7773436" y="4046434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187" y="0"/>
                    </a:moveTo>
                    <a:lnTo>
                      <a:pt x="8345" y="1088"/>
                    </a:lnTo>
                    <a:lnTo>
                      <a:pt x="0" y="12093"/>
                    </a:lnTo>
                    <a:lnTo>
                      <a:pt x="1088" y="19936"/>
                    </a:lnTo>
                    <a:lnTo>
                      <a:pt x="8963" y="25904"/>
                    </a:lnTo>
                    <a:lnTo>
                      <a:pt x="11612" y="26721"/>
                    </a:lnTo>
                    <a:lnTo>
                      <a:pt x="18030" y="26721"/>
                    </a:lnTo>
                    <a:lnTo>
                      <a:pt x="21758" y="25025"/>
                    </a:lnTo>
                    <a:lnTo>
                      <a:pt x="28386" y="16271"/>
                    </a:lnTo>
                    <a:lnTo>
                      <a:pt x="27308" y="8429"/>
                    </a:lnTo>
                    <a:lnTo>
                      <a:pt x="16187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74"/>
              <p:cNvSpPr/>
              <p:nvPr/>
            </p:nvSpPr>
            <p:spPr>
              <a:xfrm>
                <a:off x="7773436" y="3943924"/>
                <a:ext cx="2857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7304">
                    <a:moveTo>
                      <a:pt x="16187" y="0"/>
                    </a:moveTo>
                    <a:lnTo>
                      <a:pt x="8345" y="1078"/>
                    </a:lnTo>
                    <a:lnTo>
                      <a:pt x="0" y="12083"/>
                    </a:lnTo>
                    <a:lnTo>
                      <a:pt x="1088" y="19926"/>
                    </a:lnTo>
                    <a:lnTo>
                      <a:pt x="8963" y="25894"/>
                    </a:lnTo>
                    <a:lnTo>
                      <a:pt x="11612" y="26721"/>
                    </a:lnTo>
                    <a:lnTo>
                      <a:pt x="18030" y="26721"/>
                    </a:lnTo>
                    <a:lnTo>
                      <a:pt x="21758" y="25014"/>
                    </a:lnTo>
                    <a:lnTo>
                      <a:pt x="28386" y="16271"/>
                    </a:lnTo>
                    <a:lnTo>
                      <a:pt x="27308" y="8429"/>
                    </a:lnTo>
                    <a:lnTo>
                      <a:pt x="16187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75"/>
              <p:cNvSpPr/>
              <p:nvPr/>
            </p:nvSpPr>
            <p:spPr>
              <a:xfrm>
                <a:off x="7676850" y="3996855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9570" y="0"/>
                    </a:moveTo>
                    <a:lnTo>
                      <a:pt x="5601" y="0"/>
                    </a:lnTo>
                    <a:lnTo>
                      <a:pt x="0" y="5591"/>
                    </a:lnTo>
                    <a:lnTo>
                      <a:pt x="0" y="19402"/>
                    </a:lnTo>
                    <a:lnTo>
                      <a:pt x="5601" y="25004"/>
                    </a:lnTo>
                    <a:lnTo>
                      <a:pt x="19570" y="25004"/>
                    </a:lnTo>
                    <a:lnTo>
                      <a:pt x="25161" y="19402"/>
                    </a:lnTo>
                    <a:lnTo>
                      <a:pt x="25161" y="5591"/>
                    </a:lnTo>
                    <a:lnTo>
                      <a:pt x="1957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76"/>
              <p:cNvSpPr/>
              <p:nvPr/>
            </p:nvSpPr>
            <p:spPr>
              <a:xfrm>
                <a:off x="7393284" y="4099374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9570" y="0"/>
                    </a:moveTo>
                    <a:lnTo>
                      <a:pt x="5591" y="0"/>
                    </a:lnTo>
                    <a:lnTo>
                      <a:pt x="0" y="5591"/>
                    </a:lnTo>
                    <a:lnTo>
                      <a:pt x="0" y="19413"/>
                    </a:lnTo>
                    <a:lnTo>
                      <a:pt x="5591" y="25004"/>
                    </a:lnTo>
                    <a:lnTo>
                      <a:pt x="19570" y="25004"/>
                    </a:lnTo>
                    <a:lnTo>
                      <a:pt x="25161" y="19413"/>
                    </a:lnTo>
                    <a:lnTo>
                      <a:pt x="25161" y="5591"/>
                    </a:lnTo>
                    <a:lnTo>
                      <a:pt x="1957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77"/>
              <p:cNvSpPr/>
              <p:nvPr/>
            </p:nvSpPr>
            <p:spPr>
              <a:xfrm>
                <a:off x="7307262" y="3814651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5779" y="0"/>
                    </a:moveTo>
                    <a:lnTo>
                      <a:pt x="9214" y="0"/>
                    </a:lnTo>
                    <a:lnTo>
                      <a:pt x="5989" y="1329"/>
                    </a:lnTo>
                    <a:lnTo>
                      <a:pt x="1335" y="5999"/>
                    </a:lnTo>
                    <a:lnTo>
                      <a:pt x="0" y="9214"/>
                    </a:lnTo>
                    <a:lnTo>
                      <a:pt x="0" y="15800"/>
                    </a:lnTo>
                    <a:lnTo>
                      <a:pt x="1340" y="19015"/>
                    </a:lnTo>
                    <a:lnTo>
                      <a:pt x="5989" y="23674"/>
                    </a:lnTo>
                    <a:lnTo>
                      <a:pt x="9203" y="25004"/>
                    </a:lnTo>
                    <a:lnTo>
                      <a:pt x="15779" y="25004"/>
                    </a:lnTo>
                    <a:lnTo>
                      <a:pt x="19015" y="23674"/>
                    </a:lnTo>
                    <a:lnTo>
                      <a:pt x="23664" y="19015"/>
                    </a:lnTo>
                    <a:lnTo>
                      <a:pt x="25004" y="15800"/>
                    </a:lnTo>
                    <a:lnTo>
                      <a:pt x="25004" y="9214"/>
                    </a:lnTo>
                    <a:lnTo>
                      <a:pt x="23653" y="5989"/>
                    </a:lnTo>
                    <a:lnTo>
                      <a:pt x="19015" y="1329"/>
                    </a:lnTo>
                    <a:lnTo>
                      <a:pt x="15779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78"/>
              <p:cNvSpPr/>
              <p:nvPr/>
            </p:nvSpPr>
            <p:spPr>
              <a:xfrm>
                <a:off x="7227595" y="3587122"/>
                <a:ext cx="640715" cy="640080"/>
              </a:xfrm>
              <a:custGeom>
                <a:avLst/>
                <a:gdLst/>
                <a:ahLst/>
                <a:cxnLst/>
                <a:rect l="l" t="t" r="r" b="b"/>
                <a:pathLst>
                  <a:path w="640715" h="640079">
                    <a:moveTo>
                      <a:pt x="634504" y="307844"/>
                    </a:moveTo>
                    <a:lnTo>
                      <a:pt x="5601" y="307844"/>
                    </a:lnTo>
                    <a:lnTo>
                      <a:pt x="0" y="313079"/>
                    </a:lnTo>
                    <a:lnTo>
                      <a:pt x="0" y="634535"/>
                    </a:lnTo>
                    <a:lnTo>
                      <a:pt x="5601" y="639771"/>
                    </a:lnTo>
                    <a:lnTo>
                      <a:pt x="634504" y="639771"/>
                    </a:lnTo>
                    <a:lnTo>
                      <a:pt x="640106" y="634535"/>
                    </a:lnTo>
                    <a:lnTo>
                      <a:pt x="640106" y="615688"/>
                    </a:lnTo>
                    <a:lnTo>
                      <a:pt x="25004" y="615688"/>
                    </a:lnTo>
                    <a:lnTo>
                      <a:pt x="25004" y="538203"/>
                    </a:lnTo>
                    <a:lnTo>
                      <a:pt x="141922" y="538203"/>
                    </a:lnTo>
                    <a:lnTo>
                      <a:pt x="147524" y="531920"/>
                    </a:lnTo>
                    <a:lnTo>
                      <a:pt x="147524" y="518308"/>
                    </a:lnTo>
                    <a:lnTo>
                      <a:pt x="141922" y="513073"/>
                    </a:lnTo>
                    <a:lnTo>
                      <a:pt x="25004" y="513073"/>
                    </a:lnTo>
                    <a:lnTo>
                      <a:pt x="25004" y="435588"/>
                    </a:lnTo>
                    <a:lnTo>
                      <a:pt x="426217" y="435588"/>
                    </a:lnTo>
                    <a:lnTo>
                      <a:pt x="431819" y="429306"/>
                    </a:lnTo>
                    <a:lnTo>
                      <a:pt x="431819" y="415694"/>
                    </a:lnTo>
                    <a:lnTo>
                      <a:pt x="426217" y="410458"/>
                    </a:lnTo>
                    <a:lnTo>
                      <a:pt x="25004" y="410458"/>
                    </a:lnTo>
                    <a:lnTo>
                      <a:pt x="25004" y="332974"/>
                    </a:lnTo>
                    <a:lnTo>
                      <a:pt x="640106" y="332974"/>
                    </a:lnTo>
                    <a:lnTo>
                      <a:pt x="640106" y="313079"/>
                    </a:lnTo>
                    <a:lnTo>
                      <a:pt x="634504" y="307844"/>
                    </a:lnTo>
                    <a:close/>
                  </a:path>
                  <a:path w="640715" h="640079">
                    <a:moveTo>
                      <a:pt x="640106" y="332974"/>
                    </a:moveTo>
                    <a:lnTo>
                      <a:pt x="615112" y="332974"/>
                    </a:lnTo>
                    <a:lnTo>
                      <a:pt x="615112" y="410458"/>
                    </a:lnTo>
                    <a:lnTo>
                      <a:pt x="498183" y="410458"/>
                    </a:lnTo>
                    <a:lnTo>
                      <a:pt x="492581" y="415694"/>
                    </a:lnTo>
                    <a:lnTo>
                      <a:pt x="492581" y="429306"/>
                    </a:lnTo>
                    <a:lnTo>
                      <a:pt x="498183" y="435588"/>
                    </a:lnTo>
                    <a:lnTo>
                      <a:pt x="615112" y="435588"/>
                    </a:lnTo>
                    <a:lnTo>
                      <a:pt x="615112" y="513073"/>
                    </a:lnTo>
                    <a:lnTo>
                      <a:pt x="213888" y="513073"/>
                    </a:lnTo>
                    <a:lnTo>
                      <a:pt x="208297" y="518308"/>
                    </a:lnTo>
                    <a:lnTo>
                      <a:pt x="208297" y="531920"/>
                    </a:lnTo>
                    <a:lnTo>
                      <a:pt x="213888" y="538203"/>
                    </a:lnTo>
                    <a:lnTo>
                      <a:pt x="615112" y="538203"/>
                    </a:lnTo>
                    <a:lnTo>
                      <a:pt x="615112" y="615688"/>
                    </a:lnTo>
                    <a:lnTo>
                      <a:pt x="640106" y="615688"/>
                    </a:lnTo>
                    <a:lnTo>
                      <a:pt x="640106" y="332974"/>
                    </a:lnTo>
                    <a:close/>
                  </a:path>
                  <a:path w="640715" h="640079">
                    <a:moveTo>
                      <a:pt x="37077" y="27224"/>
                    </a:moveTo>
                    <a:lnTo>
                      <a:pt x="29339" y="28271"/>
                    </a:lnTo>
                    <a:lnTo>
                      <a:pt x="21789" y="39789"/>
                    </a:lnTo>
                    <a:lnTo>
                      <a:pt x="23402" y="48166"/>
                    </a:lnTo>
                    <a:lnTo>
                      <a:pt x="29161" y="51307"/>
                    </a:lnTo>
                    <a:lnTo>
                      <a:pt x="35400" y="56542"/>
                    </a:lnTo>
                    <a:lnTo>
                      <a:pt x="49141" y="69107"/>
                    </a:lnTo>
                    <a:lnTo>
                      <a:pt x="63857" y="89002"/>
                    </a:lnTo>
                    <a:lnTo>
                      <a:pt x="73023" y="114132"/>
                    </a:lnTo>
                    <a:lnTo>
                      <a:pt x="43763" y="127744"/>
                    </a:lnTo>
                    <a:lnTo>
                      <a:pt x="20644" y="148686"/>
                    </a:lnTo>
                    <a:lnTo>
                      <a:pt x="5459" y="175910"/>
                    </a:lnTo>
                    <a:lnTo>
                      <a:pt x="0" y="207323"/>
                    </a:lnTo>
                    <a:lnTo>
                      <a:pt x="1780" y="225124"/>
                    </a:lnTo>
                    <a:lnTo>
                      <a:pt x="6460" y="250254"/>
                    </a:lnTo>
                    <a:lnTo>
                      <a:pt x="13049" y="278525"/>
                    </a:lnTo>
                    <a:lnTo>
                      <a:pt x="20554" y="307844"/>
                    </a:lnTo>
                    <a:lnTo>
                      <a:pt x="46438" y="307844"/>
                    </a:lnTo>
                    <a:lnTo>
                      <a:pt x="37324" y="272243"/>
                    </a:lnTo>
                    <a:lnTo>
                      <a:pt x="30597" y="242924"/>
                    </a:lnTo>
                    <a:lnTo>
                      <a:pt x="26431" y="220935"/>
                    </a:lnTo>
                    <a:lnTo>
                      <a:pt x="25004" y="207323"/>
                    </a:lnTo>
                    <a:lnTo>
                      <a:pt x="25004" y="204182"/>
                    </a:lnTo>
                    <a:lnTo>
                      <a:pt x="25276" y="201040"/>
                    </a:lnTo>
                    <a:lnTo>
                      <a:pt x="25747" y="197899"/>
                    </a:lnTo>
                    <a:lnTo>
                      <a:pt x="96866" y="197899"/>
                    </a:lnTo>
                    <a:lnTo>
                      <a:pt x="102478" y="191617"/>
                    </a:lnTo>
                    <a:lnTo>
                      <a:pt x="102478" y="178005"/>
                    </a:lnTo>
                    <a:lnTo>
                      <a:pt x="96866" y="172769"/>
                    </a:lnTo>
                    <a:lnTo>
                      <a:pt x="34512" y="172769"/>
                    </a:lnTo>
                    <a:lnTo>
                      <a:pt x="46944" y="157063"/>
                    </a:lnTo>
                    <a:lnTo>
                      <a:pt x="63410" y="144498"/>
                    </a:lnTo>
                    <a:lnTo>
                      <a:pt x="83054" y="137168"/>
                    </a:lnTo>
                    <a:lnTo>
                      <a:pt x="105022" y="134027"/>
                    </a:lnTo>
                    <a:lnTo>
                      <a:pt x="175298" y="134027"/>
                    </a:lnTo>
                    <a:lnTo>
                      <a:pt x="174308" y="132980"/>
                    </a:lnTo>
                    <a:lnTo>
                      <a:pt x="167649" y="127744"/>
                    </a:lnTo>
                    <a:lnTo>
                      <a:pt x="160382" y="123556"/>
                    </a:lnTo>
                    <a:lnTo>
                      <a:pt x="166134" y="114132"/>
                    </a:lnTo>
                    <a:lnTo>
                      <a:pt x="137461" y="114132"/>
                    </a:lnTo>
                    <a:lnTo>
                      <a:pt x="132132" y="112038"/>
                    </a:lnTo>
                    <a:lnTo>
                      <a:pt x="129399" y="112038"/>
                    </a:lnTo>
                    <a:lnTo>
                      <a:pt x="129878" y="108897"/>
                    </a:lnTo>
                    <a:lnTo>
                      <a:pt x="98960" y="108897"/>
                    </a:lnTo>
                    <a:lnTo>
                      <a:pt x="98960" y="59684"/>
                    </a:lnTo>
                    <a:lnTo>
                      <a:pt x="73955" y="59684"/>
                    </a:lnTo>
                    <a:lnTo>
                      <a:pt x="63199" y="47118"/>
                    </a:lnTo>
                    <a:lnTo>
                      <a:pt x="53460" y="38742"/>
                    </a:lnTo>
                    <a:lnTo>
                      <a:pt x="46189" y="33506"/>
                    </a:lnTo>
                    <a:lnTo>
                      <a:pt x="42836" y="30365"/>
                    </a:lnTo>
                    <a:lnTo>
                      <a:pt x="37077" y="27224"/>
                    </a:lnTo>
                    <a:close/>
                  </a:path>
                  <a:path w="640715" h="640079">
                    <a:moveTo>
                      <a:pt x="237542" y="252348"/>
                    </a:moveTo>
                    <a:lnTo>
                      <a:pt x="174382" y="252348"/>
                    </a:lnTo>
                    <a:lnTo>
                      <a:pt x="163946" y="263866"/>
                    </a:lnTo>
                    <a:lnTo>
                      <a:pt x="155550" y="277478"/>
                    </a:lnTo>
                    <a:lnTo>
                      <a:pt x="149447" y="292137"/>
                    </a:lnTo>
                    <a:lnTo>
                      <a:pt x="145890" y="307844"/>
                    </a:lnTo>
                    <a:lnTo>
                      <a:pt x="171209" y="307844"/>
                    </a:lnTo>
                    <a:lnTo>
                      <a:pt x="179422" y="285855"/>
                    </a:lnTo>
                    <a:lnTo>
                      <a:pt x="194225" y="268054"/>
                    </a:lnTo>
                    <a:lnTo>
                      <a:pt x="214103" y="256536"/>
                    </a:lnTo>
                    <a:lnTo>
                      <a:pt x="237542" y="252348"/>
                    </a:lnTo>
                    <a:close/>
                  </a:path>
                  <a:path w="640715" h="640079">
                    <a:moveTo>
                      <a:pt x="175298" y="134027"/>
                    </a:moveTo>
                    <a:lnTo>
                      <a:pt x="105022" y="134027"/>
                    </a:lnTo>
                    <a:lnTo>
                      <a:pt x="136134" y="139262"/>
                    </a:lnTo>
                    <a:lnTo>
                      <a:pt x="161569" y="156016"/>
                    </a:lnTo>
                    <a:lnTo>
                      <a:pt x="178733" y="179052"/>
                    </a:lnTo>
                    <a:lnTo>
                      <a:pt x="185031" y="207323"/>
                    </a:lnTo>
                    <a:lnTo>
                      <a:pt x="185031" y="210464"/>
                    </a:lnTo>
                    <a:lnTo>
                      <a:pt x="184517" y="216747"/>
                    </a:lnTo>
                    <a:lnTo>
                      <a:pt x="182518" y="227218"/>
                    </a:lnTo>
                    <a:lnTo>
                      <a:pt x="125964" y="227218"/>
                    </a:lnTo>
                    <a:lnTo>
                      <a:pt x="120373" y="233500"/>
                    </a:lnTo>
                    <a:lnTo>
                      <a:pt x="120373" y="247112"/>
                    </a:lnTo>
                    <a:lnTo>
                      <a:pt x="125964" y="252348"/>
                    </a:lnTo>
                    <a:lnTo>
                      <a:pt x="237542" y="252348"/>
                    </a:lnTo>
                    <a:lnTo>
                      <a:pt x="260985" y="256536"/>
                    </a:lnTo>
                    <a:lnTo>
                      <a:pt x="280863" y="268054"/>
                    </a:lnTo>
                    <a:lnTo>
                      <a:pt x="295663" y="285855"/>
                    </a:lnTo>
                    <a:lnTo>
                      <a:pt x="303875" y="307844"/>
                    </a:lnTo>
                    <a:lnTo>
                      <a:pt x="332649" y="307844"/>
                    </a:lnTo>
                    <a:lnTo>
                      <a:pt x="360062" y="276431"/>
                    </a:lnTo>
                    <a:lnTo>
                      <a:pt x="409033" y="276431"/>
                    </a:lnTo>
                    <a:lnTo>
                      <a:pt x="409035" y="274337"/>
                    </a:lnTo>
                    <a:lnTo>
                      <a:pt x="317581" y="274337"/>
                    </a:lnTo>
                    <a:lnTo>
                      <a:pt x="303114" y="255489"/>
                    </a:lnTo>
                    <a:lnTo>
                      <a:pt x="284355" y="240830"/>
                    </a:lnTo>
                    <a:lnTo>
                      <a:pt x="262199" y="231406"/>
                    </a:lnTo>
                    <a:lnTo>
                      <a:pt x="249870" y="229312"/>
                    </a:lnTo>
                    <a:lnTo>
                      <a:pt x="207669" y="229312"/>
                    </a:lnTo>
                    <a:lnTo>
                      <a:pt x="209250" y="219888"/>
                    </a:lnTo>
                    <a:lnTo>
                      <a:pt x="210035" y="212558"/>
                    </a:lnTo>
                    <a:lnTo>
                      <a:pt x="210035" y="207323"/>
                    </a:lnTo>
                    <a:lnTo>
                      <a:pt x="209190" y="194758"/>
                    </a:lnTo>
                    <a:lnTo>
                      <a:pt x="206724" y="183240"/>
                    </a:lnTo>
                    <a:lnTo>
                      <a:pt x="202737" y="171722"/>
                    </a:lnTo>
                    <a:lnTo>
                      <a:pt x="197334" y="160204"/>
                    </a:lnTo>
                    <a:lnTo>
                      <a:pt x="204100" y="148686"/>
                    </a:lnTo>
                    <a:lnTo>
                      <a:pt x="214032" y="139262"/>
                    </a:lnTo>
                    <a:lnTo>
                      <a:pt x="180245" y="139262"/>
                    </a:lnTo>
                    <a:lnTo>
                      <a:pt x="175298" y="134027"/>
                    </a:lnTo>
                    <a:close/>
                  </a:path>
                  <a:path w="640715" h="640079">
                    <a:moveTo>
                      <a:pt x="409033" y="276431"/>
                    </a:moveTo>
                    <a:lnTo>
                      <a:pt x="360062" y="276431"/>
                    </a:lnTo>
                    <a:lnTo>
                      <a:pt x="370755" y="278525"/>
                    </a:lnTo>
                    <a:lnTo>
                      <a:pt x="379496" y="284808"/>
                    </a:lnTo>
                    <a:lnTo>
                      <a:pt x="385394" y="294231"/>
                    </a:lnTo>
                    <a:lnTo>
                      <a:pt x="387362" y="304702"/>
                    </a:lnTo>
                    <a:lnTo>
                      <a:pt x="387464" y="307844"/>
                    </a:lnTo>
                    <a:lnTo>
                      <a:pt x="412521" y="307844"/>
                    </a:lnTo>
                    <a:lnTo>
                      <a:pt x="412573" y="298420"/>
                    </a:lnTo>
                    <a:lnTo>
                      <a:pt x="411306" y="292137"/>
                    </a:lnTo>
                    <a:lnTo>
                      <a:pt x="409024" y="285855"/>
                    </a:lnTo>
                    <a:lnTo>
                      <a:pt x="409033" y="276431"/>
                    </a:lnTo>
                    <a:close/>
                  </a:path>
                  <a:path w="640715" h="640079">
                    <a:moveTo>
                      <a:pt x="446660" y="186381"/>
                    </a:moveTo>
                    <a:lnTo>
                      <a:pt x="416468" y="186381"/>
                    </a:lnTo>
                    <a:lnTo>
                      <a:pt x="416468" y="307844"/>
                    </a:lnTo>
                    <a:lnTo>
                      <a:pt x="455295" y="307844"/>
                    </a:lnTo>
                    <a:lnTo>
                      <a:pt x="457106" y="298420"/>
                    </a:lnTo>
                    <a:lnTo>
                      <a:pt x="487013" y="249207"/>
                    </a:lnTo>
                    <a:lnTo>
                      <a:pt x="441473" y="249207"/>
                    </a:lnTo>
                    <a:lnTo>
                      <a:pt x="441599" y="213606"/>
                    </a:lnTo>
                    <a:lnTo>
                      <a:pt x="446660" y="186381"/>
                    </a:lnTo>
                    <a:close/>
                  </a:path>
                  <a:path w="640715" h="640079">
                    <a:moveTo>
                      <a:pt x="547714" y="220935"/>
                    </a:moveTo>
                    <a:lnTo>
                      <a:pt x="504194" y="220935"/>
                    </a:lnTo>
                    <a:lnTo>
                      <a:pt x="519136" y="230359"/>
                    </a:lnTo>
                    <a:lnTo>
                      <a:pt x="465273" y="307844"/>
                    </a:lnTo>
                    <a:lnTo>
                      <a:pt x="495754" y="307844"/>
                    </a:lnTo>
                    <a:lnTo>
                      <a:pt x="548873" y="231406"/>
                    </a:lnTo>
                    <a:lnTo>
                      <a:pt x="549606" y="228265"/>
                    </a:lnTo>
                    <a:lnTo>
                      <a:pt x="548360" y="221982"/>
                    </a:lnTo>
                    <a:lnTo>
                      <a:pt x="547714" y="220935"/>
                    </a:lnTo>
                    <a:close/>
                  </a:path>
                  <a:path w="640715" h="640079">
                    <a:moveTo>
                      <a:pt x="523282" y="290043"/>
                    </a:moveTo>
                    <a:lnTo>
                      <a:pt x="517282" y="294231"/>
                    </a:lnTo>
                    <a:lnTo>
                      <a:pt x="514235" y="302608"/>
                    </a:lnTo>
                    <a:lnTo>
                      <a:pt x="513000" y="304702"/>
                    </a:lnTo>
                    <a:lnTo>
                      <a:pt x="511534" y="307844"/>
                    </a:lnTo>
                    <a:lnTo>
                      <a:pt x="575678" y="307844"/>
                    </a:lnTo>
                    <a:lnTo>
                      <a:pt x="590954" y="296326"/>
                    </a:lnTo>
                    <a:lnTo>
                      <a:pt x="594106" y="292137"/>
                    </a:lnTo>
                    <a:lnTo>
                      <a:pt x="532454" y="292137"/>
                    </a:lnTo>
                    <a:lnTo>
                      <a:pt x="523282" y="290043"/>
                    </a:lnTo>
                    <a:close/>
                  </a:path>
                  <a:path w="640715" h="640079">
                    <a:moveTo>
                      <a:pt x="559572" y="97379"/>
                    </a:moveTo>
                    <a:lnTo>
                      <a:pt x="504215" y="97379"/>
                    </a:lnTo>
                    <a:lnTo>
                      <a:pt x="523417" y="100520"/>
                    </a:lnTo>
                    <a:lnTo>
                      <a:pt x="539119" y="110991"/>
                    </a:lnTo>
                    <a:lnTo>
                      <a:pt x="549717" y="126697"/>
                    </a:lnTo>
                    <a:lnTo>
                      <a:pt x="553606" y="146592"/>
                    </a:lnTo>
                    <a:lnTo>
                      <a:pt x="552979" y="153922"/>
                    </a:lnTo>
                    <a:lnTo>
                      <a:pt x="551123" y="162298"/>
                    </a:lnTo>
                    <a:lnTo>
                      <a:pt x="548071" y="168581"/>
                    </a:lnTo>
                    <a:lnTo>
                      <a:pt x="543857" y="175910"/>
                    </a:lnTo>
                    <a:lnTo>
                      <a:pt x="541365" y="179052"/>
                    </a:lnTo>
                    <a:lnTo>
                      <a:pt x="540706" y="183240"/>
                    </a:lnTo>
                    <a:lnTo>
                      <a:pt x="543512" y="191617"/>
                    </a:lnTo>
                    <a:lnTo>
                      <a:pt x="546779" y="194758"/>
                    </a:lnTo>
                    <a:lnTo>
                      <a:pt x="550831" y="195805"/>
                    </a:lnTo>
                    <a:lnTo>
                      <a:pt x="565914" y="202088"/>
                    </a:lnTo>
                    <a:lnTo>
                      <a:pt x="577699" y="212558"/>
                    </a:lnTo>
                    <a:lnTo>
                      <a:pt x="585369" y="227218"/>
                    </a:lnTo>
                    <a:lnTo>
                      <a:pt x="588107" y="242924"/>
                    </a:lnTo>
                    <a:lnTo>
                      <a:pt x="584218" y="262819"/>
                    </a:lnTo>
                    <a:lnTo>
                      <a:pt x="573621" y="278525"/>
                    </a:lnTo>
                    <a:lnTo>
                      <a:pt x="557919" y="288996"/>
                    </a:lnTo>
                    <a:lnTo>
                      <a:pt x="538716" y="292137"/>
                    </a:lnTo>
                    <a:lnTo>
                      <a:pt x="594106" y="292137"/>
                    </a:lnTo>
                    <a:lnTo>
                      <a:pt x="602774" y="280619"/>
                    </a:lnTo>
                    <a:lnTo>
                      <a:pt x="610405" y="262819"/>
                    </a:lnTo>
                    <a:lnTo>
                      <a:pt x="613112" y="242924"/>
                    </a:lnTo>
                    <a:lnTo>
                      <a:pt x="610188" y="221982"/>
                    </a:lnTo>
                    <a:lnTo>
                      <a:pt x="601899" y="204182"/>
                    </a:lnTo>
                    <a:lnTo>
                      <a:pt x="588971" y="188475"/>
                    </a:lnTo>
                    <a:lnTo>
                      <a:pt x="572129" y="176957"/>
                    </a:lnTo>
                    <a:lnTo>
                      <a:pt x="574939" y="169628"/>
                    </a:lnTo>
                    <a:lnTo>
                      <a:pt x="576968" y="162298"/>
                    </a:lnTo>
                    <a:lnTo>
                      <a:pt x="578197" y="153922"/>
                    </a:lnTo>
                    <a:lnTo>
                      <a:pt x="578610" y="146592"/>
                    </a:lnTo>
                    <a:lnTo>
                      <a:pt x="572755" y="117273"/>
                    </a:lnTo>
                    <a:lnTo>
                      <a:pt x="559572" y="97379"/>
                    </a:lnTo>
                    <a:close/>
                  </a:path>
                  <a:path w="640715" h="640079">
                    <a:moveTo>
                      <a:pt x="355979" y="196852"/>
                    </a:moveTo>
                    <a:lnTo>
                      <a:pt x="293320" y="196852"/>
                    </a:lnTo>
                    <a:lnTo>
                      <a:pt x="316810" y="201040"/>
                    </a:lnTo>
                    <a:lnTo>
                      <a:pt x="336721" y="212558"/>
                    </a:lnTo>
                    <a:lnTo>
                      <a:pt x="351526" y="230359"/>
                    </a:lnTo>
                    <a:lnTo>
                      <a:pt x="359695" y="251301"/>
                    </a:lnTo>
                    <a:lnTo>
                      <a:pt x="347152" y="253395"/>
                    </a:lnTo>
                    <a:lnTo>
                      <a:pt x="335709" y="257583"/>
                    </a:lnTo>
                    <a:lnTo>
                      <a:pt x="325731" y="264913"/>
                    </a:lnTo>
                    <a:lnTo>
                      <a:pt x="317581" y="274337"/>
                    </a:lnTo>
                    <a:lnTo>
                      <a:pt x="409035" y="274337"/>
                    </a:lnTo>
                    <a:lnTo>
                      <a:pt x="409061" y="246065"/>
                    </a:lnTo>
                    <a:lnTo>
                      <a:pt x="384103" y="246065"/>
                    </a:lnTo>
                    <a:lnTo>
                      <a:pt x="372735" y="216747"/>
                    </a:lnTo>
                    <a:lnTo>
                      <a:pt x="355979" y="196852"/>
                    </a:lnTo>
                    <a:close/>
                  </a:path>
                  <a:path w="640715" h="640079">
                    <a:moveTo>
                      <a:pt x="485066" y="157063"/>
                    </a:moveTo>
                    <a:lnTo>
                      <a:pt x="452111" y="157063"/>
                    </a:lnTo>
                    <a:lnTo>
                      <a:pt x="459305" y="158110"/>
                    </a:lnTo>
                    <a:lnTo>
                      <a:pt x="441473" y="249207"/>
                    </a:lnTo>
                    <a:lnTo>
                      <a:pt x="487013" y="249207"/>
                    </a:lnTo>
                    <a:lnTo>
                      <a:pt x="501012" y="226171"/>
                    </a:lnTo>
                    <a:lnTo>
                      <a:pt x="471315" y="226171"/>
                    </a:lnTo>
                    <a:lnTo>
                      <a:pt x="485066" y="157063"/>
                    </a:lnTo>
                    <a:close/>
                  </a:path>
                  <a:path w="640715" h="640079">
                    <a:moveTo>
                      <a:pt x="441389" y="128791"/>
                    </a:moveTo>
                    <a:lnTo>
                      <a:pt x="437976" y="129838"/>
                    </a:lnTo>
                    <a:lnTo>
                      <a:pt x="432395" y="134027"/>
                    </a:lnTo>
                    <a:lnTo>
                      <a:pt x="430489" y="136121"/>
                    </a:lnTo>
                    <a:lnTo>
                      <a:pt x="425788" y="162298"/>
                    </a:lnTo>
                    <a:lnTo>
                      <a:pt x="389705" y="162298"/>
                    </a:lnTo>
                    <a:lnTo>
                      <a:pt x="384103" y="167534"/>
                    </a:lnTo>
                    <a:lnTo>
                      <a:pt x="384103" y="246065"/>
                    </a:lnTo>
                    <a:lnTo>
                      <a:pt x="409061" y="246065"/>
                    </a:lnTo>
                    <a:lnTo>
                      <a:pt x="409118" y="186381"/>
                    </a:lnTo>
                    <a:lnTo>
                      <a:pt x="446660" y="186381"/>
                    </a:lnTo>
                    <a:lnTo>
                      <a:pt x="452111" y="157063"/>
                    </a:lnTo>
                    <a:lnTo>
                      <a:pt x="485066" y="157063"/>
                    </a:lnTo>
                    <a:lnTo>
                      <a:pt x="487566" y="144498"/>
                    </a:lnTo>
                    <a:lnTo>
                      <a:pt x="483220" y="138215"/>
                    </a:lnTo>
                    <a:lnTo>
                      <a:pt x="441389" y="128791"/>
                    </a:lnTo>
                    <a:close/>
                  </a:path>
                  <a:path w="640715" h="640079">
                    <a:moveTo>
                      <a:pt x="293320" y="171722"/>
                    </a:moveTo>
                    <a:lnTo>
                      <a:pt x="250360" y="182193"/>
                    </a:lnTo>
                    <a:lnTo>
                      <a:pt x="220054" y="207323"/>
                    </a:lnTo>
                    <a:lnTo>
                      <a:pt x="207669" y="229312"/>
                    </a:lnTo>
                    <a:lnTo>
                      <a:pt x="249870" y="229312"/>
                    </a:lnTo>
                    <a:lnTo>
                      <a:pt x="243706" y="228265"/>
                    </a:lnTo>
                    <a:lnTo>
                      <a:pt x="236443" y="228265"/>
                    </a:lnTo>
                    <a:lnTo>
                      <a:pt x="247216" y="214653"/>
                    </a:lnTo>
                    <a:lnTo>
                      <a:pt x="260747" y="205229"/>
                    </a:lnTo>
                    <a:lnTo>
                      <a:pt x="276345" y="198946"/>
                    </a:lnTo>
                    <a:lnTo>
                      <a:pt x="293320" y="196852"/>
                    </a:lnTo>
                    <a:lnTo>
                      <a:pt x="355979" y="196852"/>
                    </a:lnTo>
                    <a:lnTo>
                      <a:pt x="352451" y="192664"/>
                    </a:lnTo>
                    <a:lnTo>
                      <a:pt x="325297" y="176957"/>
                    </a:lnTo>
                    <a:lnTo>
                      <a:pt x="293320" y="171722"/>
                    </a:lnTo>
                    <a:close/>
                  </a:path>
                  <a:path w="640715" h="640079">
                    <a:moveTo>
                      <a:pt x="237542" y="227218"/>
                    </a:moveTo>
                    <a:lnTo>
                      <a:pt x="236443" y="228265"/>
                    </a:lnTo>
                    <a:lnTo>
                      <a:pt x="243706" y="228265"/>
                    </a:lnTo>
                    <a:lnTo>
                      <a:pt x="237542" y="227218"/>
                    </a:lnTo>
                    <a:close/>
                  </a:path>
                  <a:path w="640715" h="640079">
                    <a:moveTo>
                      <a:pt x="500843" y="189523"/>
                    </a:moveTo>
                    <a:lnTo>
                      <a:pt x="494194" y="191617"/>
                    </a:lnTo>
                    <a:lnTo>
                      <a:pt x="491304" y="193711"/>
                    </a:lnTo>
                    <a:lnTo>
                      <a:pt x="471315" y="226171"/>
                    </a:lnTo>
                    <a:lnTo>
                      <a:pt x="501012" y="226171"/>
                    </a:lnTo>
                    <a:lnTo>
                      <a:pt x="504194" y="220935"/>
                    </a:lnTo>
                    <a:lnTo>
                      <a:pt x="547714" y="220935"/>
                    </a:lnTo>
                    <a:lnTo>
                      <a:pt x="546423" y="218841"/>
                    </a:lnTo>
                    <a:lnTo>
                      <a:pt x="507167" y="192664"/>
                    </a:lnTo>
                    <a:lnTo>
                      <a:pt x="504340" y="190570"/>
                    </a:lnTo>
                    <a:lnTo>
                      <a:pt x="500843" y="189523"/>
                    </a:lnTo>
                    <a:close/>
                  </a:path>
                  <a:path w="640715" h="640079">
                    <a:moveTo>
                      <a:pt x="385841" y="25130"/>
                    </a:moveTo>
                    <a:lnTo>
                      <a:pt x="322817" y="25130"/>
                    </a:lnTo>
                    <a:lnTo>
                      <a:pt x="344187" y="28271"/>
                    </a:lnTo>
                    <a:lnTo>
                      <a:pt x="363194" y="37695"/>
                    </a:lnTo>
                    <a:lnTo>
                      <a:pt x="378669" y="52354"/>
                    </a:lnTo>
                    <a:lnTo>
                      <a:pt x="389443" y="70154"/>
                    </a:lnTo>
                    <a:lnTo>
                      <a:pt x="366125" y="82719"/>
                    </a:lnTo>
                    <a:lnTo>
                      <a:pt x="347749" y="101567"/>
                    </a:lnTo>
                    <a:lnTo>
                      <a:pt x="335705" y="125650"/>
                    </a:lnTo>
                    <a:lnTo>
                      <a:pt x="331382" y="151827"/>
                    </a:lnTo>
                    <a:lnTo>
                      <a:pt x="331382" y="159157"/>
                    </a:lnTo>
                    <a:lnTo>
                      <a:pt x="336974" y="164392"/>
                    </a:lnTo>
                    <a:lnTo>
                      <a:pt x="350785" y="164392"/>
                    </a:lnTo>
                    <a:lnTo>
                      <a:pt x="356387" y="159157"/>
                    </a:lnTo>
                    <a:lnTo>
                      <a:pt x="356387" y="151827"/>
                    </a:lnTo>
                    <a:lnTo>
                      <a:pt x="361232" y="127744"/>
                    </a:lnTo>
                    <a:lnTo>
                      <a:pt x="374438" y="108897"/>
                    </a:lnTo>
                    <a:lnTo>
                      <a:pt x="394014" y="95285"/>
                    </a:lnTo>
                    <a:lnTo>
                      <a:pt x="417966" y="91096"/>
                    </a:lnTo>
                    <a:lnTo>
                      <a:pt x="553643" y="91096"/>
                    </a:lnTo>
                    <a:lnTo>
                      <a:pt x="539453" y="81672"/>
                    </a:lnTo>
                    <a:lnTo>
                      <a:pt x="467776" y="81672"/>
                    </a:lnTo>
                    <a:lnTo>
                      <a:pt x="456390" y="74343"/>
                    </a:lnTo>
                    <a:lnTo>
                      <a:pt x="444147" y="70154"/>
                    </a:lnTo>
                    <a:lnTo>
                      <a:pt x="431266" y="67013"/>
                    </a:lnTo>
                    <a:lnTo>
                      <a:pt x="417966" y="65966"/>
                    </a:lnTo>
                    <a:lnTo>
                      <a:pt x="414332" y="65966"/>
                    </a:lnTo>
                    <a:lnTo>
                      <a:pt x="400291" y="38742"/>
                    </a:lnTo>
                    <a:lnTo>
                      <a:pt x="385841" y="25130"/>
                    </a:lnTo>
                    <a:close/>
                  </a:path>
                  <a:path w="640715" h="640079">
                    <a:moveTo>
                      <a:pt x="274096" y="80625"/>
                    </a:moveTo>
                    <a:lnTo>
                      <a:pt x="266211" y="80625"/>
                    </a:lnTo>
                    <a:lnTo>
                      <a:pt x="260955" y="84814"/>
                    </a:lnTo>
                    <a:lnTo>
                      <a:pt x="256033" y="89002"/>
                    </a:lnTo>
                    <a:lnTo>
                      <a:pt x="251590" y="94237"/>
                    </a:lnTo>
                    <a:lnTo>
                      <a:pt x="247651" y="99473"/>
                    </a:lnTo>
                    <a:lnTo>
                      <a:pt x="244243" y="105755"/>
                    </a:lnTo>
                    <a:lnTo>
                      <a:pt x="240296" y="105755"/>
                    </a:lnTo>
                    <a:lnTo>
                      <a:pt x="222200" y="107850"/>
                    </a:lnTo>
                    <a:lnTo>
                      <a:pt x="205696" y="114132"/>
                    </a:lnTo>
                    <a:lnTo>
                      <a:pt x="191479" y="124603"/>
                    </a:lnTo>
                    <a:lnTo>
                      <a:pt x="180245" y="139262"/>
                    </a:lnTo>
                    <a:lnTo>
                      <a:pt x="214032" y="139262"/>
                    </a:lnTo>
                    <a:lnTo>
                      <a:pt x="226356" y="132980"/>
                    </a:lnTo>
                    <a:lnTo>
                      <a:pt x="240296" y="130886"/>
                    </a:lnTo>
                    <a:lnTo>
                      <a:pt x="258599" y="130886"/>
                    </a:lnTo>
                    <a:lnTo>
                      <a:pt x="261646" y="128791"/>
                    </a:lnTo>
                    <a:lnTo>
                      <a:pt x="263709" y="123556"/>
                    </a:lnTo>
                    <a:lnTo>
                      <a:pt x="266400" y="116226"/>
                    </a:lnTo>
                    <a:lnTo>
                      <a:pt x="271059" y="108897"/>
                    </a:lnTo>
                    <a:lnTo>
                      <a:pt x="282462" y="99473"/>
                    </a:lnTo>
                    <a:lnTo>
                      <a:pt x="283080" y="91096"/>
                    </a:lnTo>
                    <a:lnTo>
                      <a:pt x="274096" y="80625"/>
                    </a:lnTo>
                    <a:close/>
                  </a:path>
                  <a:path w="640715" h="640079">
                    <a:moveTo>
                      <a:pt x="258599" y="130886"/>
                    </a:moveTo>
                    <a:lnTo>
                      <a:pt x="246442" y="130886"/>
                    </a:lnTo>
                    <a:lnTo>
                      <a:pt x="255552" y="132980"/>
                    </a:lnTo>
                    <a:lnTo>
                      <a:pt x="258599" y="130886"/>
                    </a:lnTo>
                    <a:close/>
                  </a:path>
                  <a:path w="640715" h="640079">
                    <a:moveTo>
                      <a:pt x="232610" y="54448"/>
                    </a:moveTo>
                    <a:lnTo>
                      <a:pt x="226600" y="54448"/>
                    </a:lnTo>
                    <a:lnTo>
                      <a:pt x="198186" y="58636"/>
                    </a:lnTo>
                    <a:lnTo>
                      <a:pt x="172882" y="71202"/>
                    </a:lnTo>
                    <a:lnTo>
                      <a:pt x="152152" y="90049"/>
                    </a:lnTo>
                    <a:lnTo>
                      <a:pt x="137461" y="114132"/>
                    </a:lnTo>
                    <a:lnTo>
                      <a:pt x="166134" y="114132"/>
                    </a:lnTo>
                    <a:lnTo>
                      <a:pt x="171247" y="105755"/>
                    </a:lnTo>
                    <a:lnTo>
                      <a:pt x="186635" y="92143"/>
                    </a:lnTo>
                    <a:lnTo>
                      <a:pt x="205451" y="82719"/>
                    </a:lnTo>
                    <a:lnTo>
                      <a:pt x="226600" y="79578"/>
                    </a:lnTo>
                    <a:lnTo>
                      <a:pt x="251591" y="79578"/>
                    </a:lnTo>
                    <a:lnTo>
                      <a:pt x="253112" y="78531"/>
                    </a:lnTo>
                    <a:lnTo>
                      <a:pt x="255196" y="73296"/>
                    </a:lnTo>
                    <a:lnTo>
                      <a:pt x="264647" y="55495"/>
                    </a:lnTo>
                    <a:lnTo>
                      <a:pt x="235605" y="55495"/>
                    </a:lnTo>
                    <a:lnTo>
                      <a:pt x="232610" y="54448"/>
                    </a:lnTo>
                    <a:close/>
                  </a:path>
                  <a:path w="640715" h="640079">
                    <a:moveTo>
                      <a:pt x="553643" y="91096"/>
                    </a:moveTo>
                    <a:lnTo>
                      <a:pt x="429107" y="91096"/>
                    </a:lnTo>
                    <a:lnTo>
                      <a:pt x="439791" y="94237"/>
                    </a:lnTo>
                    <a:lnTo>
                      <a:pt x="449767" y="99473"/>
                    </a:lnTo>
                    <a:lnTo>
                      <a:pt x="458781" y="105755"/>
                    </a:lnTo>
                    <a:lnTo>
                      <a:pt x="463231" y="109944"/>
                    </a:lnTo>
                    <a:lnTo>
                      <a:pt x="469839" y="109944"/>
                    </a:lnTo>
                    <a:lnTo>
                      <a:pt x="474592" y="106803"/>
                    </a:lnTo>
                    <a:lnTo>
                      <a:pt x="481326" y="102614"/>
                    </a:lnTo>
                    <a:lnTo>
                      <a:pt x="488579" y="99473"/>
                    </a:lnTo>
                    <a:lnTo>
                      <a:pt x="496244" y="97379"/>
                    </a:lnTo>
                    <a:lnTo>
                      <a:pt x="559572" y="97379"/>
                    </a:lnTo>
                    <a:lnTo>
                      <a:pt x="556797" y="93190"/>
                    </a:lnTo>
                    <a:lnTo>
                      <a:pt x="553643" y="91096"/>
                    </a:lnTo>
                    <a:close/>
                  </a:path>
                  <a:path w="640715" h="640079">
                    <a:moveTo>
                      <a:pt x="128969" y="25130"/>
                    </a:moveTo>
                    <a:lnTo>
                      <a:pt x="103954" y="25130"/>
                    </a:lnTo>
                    <a:lnTo>
                      <a:pt x="103954" y="108897"/>
                    </a:lnTo>
                    <a:lnTo>
                      <a:pt x="129878" y="108897"/>
                    </a:lnTo>
                    <a:lnTo>
                      <a:pt x="131155" y="100520"/>
                    </a:lnTo>
                    <a:lnTo>
                      <a:pt x="134269" y="90049"/>
                    </a:lnTo>
                    <a:lnTo>
                      <a:pt x="138736" y="81672"/>
                    </a:lnTo>
                    <a:lnTo>
                      <a:pt x="144550" y="75390"/>
                    </a:lnTo>
                    <a:lnTo>
                      <a:pt x="152079" y="68060"/>
                    </a:lnTo>
                    <a:lnTo>
                      <a:pt x="159974" y="67013"/>
                    </a:lnTo>
                    <a:lnTo>
                      <a:pt x="159785" y="67013"/>
                    </a:lnTo>
                    <a:lnTo>
                      <a:pt x="162434" y="65966"/>
                    </a:lnTo>
                    <a:lnTo>
                      <a:pt x="164926" y="64919"/>
                    </a:lnTo>
                    <a:lnTo>
                      <a:pt x="169157" y="60731"/>
                    </a:lnTo>
                    <a:lnTo>
                      <a:pt x="170497" y="57589"/>
                    </a:lnTo>
                    <a:lnTo>
                      <a:pt x="170497" y="55495"/>
                    </a:lnTo>
                    <a:lnTo>
                      <a:pt x="128969" y="55495"/>
                    </a:lnTo>
                    <a:lnTo>
                      <a:pt x="128969" y="25130"/>
                    </a:lnTo>
                    <a:close/>
                  </a:path>
                  <a:path w="640715" h="640079">
                    <a:moveTo>
                      <a:pt x="251591" y="79578"/>
                    </a:moveTo>
                    <a:lnTo>
                      <a:pt x="231417" y="79578"/>
                    </a:lnTo>
                    <a:lnTo>
                      <a:pt x="236233" y="80625"/>
                    </a:lnTo>
                    <a:lnTo>
                      <a:pt x="247029" y="82719"/>
                    </a:lnTo>
                    <a:lnTo>
                      <a:pt x="251591" y="79578"/>
                    </a:lnTo>
                    <a:close/>
                  </a:path>
                  <a:path w="640715" h="640079">
                    <a:moveTo>
                      <a:pt x="504215" y="72249"/>
                    </a:moveTo>
                    <a:lnTo>
                      <a:pt x="494619" y="72249"/>
                    </a:lnTo>
                    <a:lnTo>
                      <a:pt x="485296" y="74343"/>
                    </a:lnTo>
                    <a:lnTo>
                      <a:pt x="476323" y="77484"/>
                    </a:lnTo>
                    <a:lnTo>
                      <a:pt x="467776" y="81672"/>
                    </a:lnTo>
                    <a:lnTo>
                      <a:pt x="539453" y="81672"/>
                    </a:lnTo>
                    <a:lnTo>
                      <a:pt x="533146" y="77484"/>
                    </a:lnTo>
                    <a:lnTo>
                      <a:pt x="504215" y="72249"/>
                    </a:lnTo>
                    <a:close/>
                  </a:path>
                  <a:path w="640715" h="640079">
                    <a:moveTo>
                      <a:pt x="123367" y="0"/>
                    </a:moveTo>
                    <a:lnTo>
                      <a:pt x="79557" y="0"/>
                    </a:lnTo>
                    <a:lnTo>
                      <a:pt x="73955" y="6282"/>
                    </a:lnTo>
                    <a:lnTo>
                      <a:pt x="73955" y="59684"/>
                    </a:lnTo>
                    <a:lnTo>
                      <a:pt x="98960" y="59684"/>
                    </a:lnTo>
                    <a:lnTo>
                      <a:pt x="98960" y="25130"/>
                    </a:lnTo>
                    <a:lnTo>
                      <a:pt x="128969" y="25130"/>
                    </a:lnTo>
                    <a:lnTo>
                      <a:pt x="128969" y="6282"/>
                    </a:lnTo>
                    <a:lnTo>
                      <a:pt x="123367" y="0"/>
                    </a:lnTo>
                    <a:close/>
                  </a:path>
                  <a:path w="640715" h="640079">
                    <a:moveTo>
                      <a:pt x="161283" y="41883"/>
                    </a:moveTo>
                    <a:lnTo>
                      <a:pt x="155901" y="41883"/>
                    </a:lnTo>
                    <a:lnTo>
                      <a:pt x="149875" y="42930"/>
                    </a:lnTo>
                    <a:lnTo>
                      <a:pt x="143157" y="46071"/>
                    </a:lnTo>
                    <a:lnTo>
                      <a:pt x="136078" y="50260"/>
                    </a:lnTo>
                    <a:lnTo>
                      <a:pt x="128969" y="55495"/>
                    </a:lnTo>
                    <a:lnTo>
                      <a:pt x="170497" y="55495"/>
                    </a:lnTo>
                    <a:lnTo>
                      <a:pt x="170497" y="51307"/>
                    </a:lnTo>
                    <a:lnTo>
                      <a:pt x="169167" y="48166"/>
                    </a:lnTo>
                    <a:lnTo>
                      <a:pt x="164508" y="42930"/>
                    </a:lnTo>
                    <a:lnTo>
                      <a:pt x="161283" y="41883"/>
                    </a:lnTo>
                    <a:close/>
                  </a:path>
                  <a:path w="640715" h="640079">
                    <a:moveTo>
                      <a:pt x="322817" y="0"/>
                    </a:moveTo>
                    <a:lnTo>
                      <a:pt x="295645" y="4188"/>
                    </a:lnTo>
                    <a:lnTo>
                      <a:pt x="271157" y="15706"/>
                    </a:lnTo>
                    <a:lnTo>
                      <a:pt x="250697" y="32459"/>
                    </a:lnTo>
                    <a:lnTo>
                      <a:pt x="235605" y="55495"/>
                    </a:lnTo>
                    <a:lnTo>
                      <a:pt x="264647" y="55495"/>
                    </a:lnTo>
                    <a:lnTo>
                      <a:pt x="265759" y="53401"/>
                    </a:lnTo>
                    <a:lnTo>
                      <a:pt x="281420" y="38742"/>
                    </a:lnTo>
                    <a:lnTo>
                      <a:pt x="300875" y="28271"/>
                    </a:lnTo>
                    <a:lnTo>
                      <a:pt x="322817" y="25130"/>
                    </a:lnTo>
                    <a:lnTo>
                      <a:pt x="385841" y="25130"/>
                    </a:lnTo>
                    <a:lnTo>
                      <a:pt x="379173" y="18847"/>
                    </a:lnTo>
                    <a:lnTo>
                      <a:pt x="352755" y="5235"/>
                    </a:lnTo>
                    <a:lnTo>
                      <a:pt x="322817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79"/>
              <p:cNvSpPr/>
              <p:nvPr/>
            </p:nvSpPr>
            <p:spPr>
              <a:xfrm>
                <a:off x="7521811" y="3654297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9570" y="0"/>
                    </a:moveTo>
                    <a:lnTo>
                      <a:pt x="5601" y="0"/>
                    </a:lnTo>
                    <a:lnTo>
                      <a:pt x="0" y="5591"/>
                    </a:lnTo>
                    <a:lnTo>
                      <a:pt x="0" y="19402"/>
                    </a:lnTo>
                    <a:lnTo>
                      <a:pt x="5601" y="25004"/>
                    </a:lnTo>
                    <a:lnTo>
                      <a:pt x="19570" y="25004"/>
                    </a:lnTo>
                    <a:lnTo>
                      <a:pt x="25172" y="19402"/>
                    </a:lnTo>
                    <a:lnTo>
                      <a:pt x="25172" y="5591"/>
                    </a:lnTo>
                    <a:lnTo>
                      <a:pt x="19570" y="0"/>
                    </a:lnTo>
                    <a:close/>
                  </a:path>
                </a:pathLst>
              </a:custGeom>
              <a:solidFill>
                <a:srgbClr val="42404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48" name="Группа 147"/>
          <p:cNvGrpSpPr/>
          <p:nvPr/>
        </p:nvGrpSpPr>
        <p:grpSpPr>
          <a:xfrm>
            <a:off x="7894740" y="3279997"/>
            <a:ext cx="726733" cy="726733"/>
            <a:chOff x="8191615" y="3268122"/>
            <a:chExt cx="1261745" cy="1261745"/>
          </a:xfrm>
        </p:grpSpPr>
        <p:sp>
          <p:nvSpPr>
            <p:cNvPr id="132" name="object 51"/>
            <p:cNvSpPr/>
            <p:nvPr/>
          </p:nvSpPr>
          <p:spPr>
            <a:xfrm>
              <a:off x="8191615" y="3268122"/>
              <a:ext cx="1261745" cy="1261745"/>
            </a:xfrm>
            <a:custGeom>
              <a:avLst/>
              <a:gdLst/>
              <a:ahLst/>
              <a:cxnLst/>
              <a:rect l="l" t="t" r="r" b="b"/>
              <a:pathLst>
                <a:path w="1261744" h="1261745">
                  <a:moveTo>
                    <a:pt x="1154436" y="1261731"/>
                  </a:moveTo>
                  <a:lnTo>
                    <a:pt x="107284" y="1261731"/>
                  </a:lnTo>
                  <a:lnTo>
                    <a:pt x="65523" y="1253300"/>
                  </a:lnTo>
                  <a:lnTo>
                    <a:pt x="31421" y="1230308"/>
                  </a:lnTo>
                  <a:lnTo>
                    <a:pt x="8430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1154436" y="0"/>
                  </a:lnTo>
                  <a:lnTo>
                    <a:pt x="1196199" y="8430"/>
                  </a:lnTo>
                  <a:lnTo>
                    <a:pt x="1230304" y="31423"/>
                  </a:lnTo>
                  <a:lnTo>
                    <a:pt x="1253299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299" y="1196203"/>
                  </a:lnTo>
                  <a:lnTo>
                    <a:pt x="1230304" y="1230308"/>
                  </a:lnTo>
                  <a:lnTo>
                    <a:pt x="1196199" y="1253300"/>
                  </a:lnTo>
                  <a:lnTo>
                    <a:pt x="115443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88"/>
            <p:cNvSpPr/>
            <p:nvPr/>
          </p:nvSpPr>
          <p:spPr>
            <a:xfrm>
              <a:off x="8660640" y="3510067"/>
              <a:ext cx="452120" cy="252095"/>
            </a:xfrm>
            <a:custGeom>
              <a:avLst/>
              <a:gdLst/>
              <a:ahLst/>
              <a:cxnLst/>
              <a:rect l="l" t="t" r="r" b="b"/>
              <a:pathLst>
                <a:path w="452119" h="252095">
                  <a:moveTo>
                    <a:pt x="451693" y="89452"/>
                  </a:moveTo>
                  <a:lnTo>
                    <a:pt x="429358" y="89452"/>
                  </a:lnTo>
                  <a:lnTo>
                    <a:pt x="429358" y="246851"/>
                  </a:lnTo>
                  <a:lnTo>
                    <a:pt x="434353" y="251856"/>
                  </a:lnTo>
                  <a:lnTo>
                    <a:pt x="446698" y="251856"/>
                  </a:lnTo>
                  <a:lnTo>
                    <a:pt x="451693" y="246851"/>
                  </a:lnTo>
                  <a:lnTo>
                    <a:pt x="451693" y="89452"/>
                  </a:lnTo>
                  <a:close/>
                </a:path>
                <a:path w="452119" h="252095">
                  <a:moveTo>
                    <a:pt x="240160" y="44501"/>
                  </a:moveTo>
                  <a:lnTo>
                    <a:pt x="99588" y="44501"/>
                  </a:lnTo>
                  <a:lnTo>
                    <a:pt x="92416" y="51684"/>
                  </a:lnTo>
                  <a:lnTo>
                    <a:pt x="92416" y="67107"/>
                  </a:lnTo>
                  <a:lnTo>
                    <a:pt x="4994" y="67107"/>
                  </a:lnTo>
                  <a:lnTo>
                    <a:pt x="0" y="72102"/>
                  </a:lnTo>
                  <a:lnTo>
                    <a:pt x="0" y="84447"/>
                  </a:lnTo>
                  <a:lnTo>
                    <a:pt x="4994" y="89452"/>
                  </a:lnTo>
                  <a:lnTo>
                    <a:pt x="92416" y="89452"/>
                  </a:lnTo>
                  <a:lnTo>
                    <a:pt x="92416" y="104876"/>
                  </a:lnTo>
                  <a:lnTo>
                    <a:pt x="99588" y="112059"/>
                  </a:lnTo>
                  <a:lnTo>
                    <a:pt x="240160" y="112059"/>
                  </a:lnTo>
                  <a:lnTo>
                    <a:pt x="247343" y="104876"/>
                  </a:lnTo>
                  <a:lnTo>
                    <a:pt x="247343" y="89704"/>
                  </a:lnTo>
                  <a:lnTo>
                    <a:pt x="114760" y="89704"/>
                  </a:lnTo>
                  <a:lnTo>
                    <a:pt x="114760" y="66846"/>
                  </a:lnTo>
                  <a:lnTo>
                    <a:pt x="247343" y="66846"/>
                  </a:lnTo>
                  <a:lnTo>
                    <a:pt x="247343" y="51684"/>
                  </a:lnTo>
                  <a:lnTo>
                    <a:pt x="240160" y="44501"/>
                  </a:lnTo>
                  <a:close/>
                </a:path>
                <a:path w="452119" h="252095">
                  <a:moveTo>
                    <a:pt x="247343" y="66846"/>
                  </a:moveTo>
                  <a:lnTo>
                    <a:pt x="224987" y="66846"/>
                  </a:lnTo>
                  <a:lnTo>
                    <a:pt x="224987" y="89704"/>
                  </a:lnTo>
                  <a:lnTo>
                    <a:pt x="247343" y="89704"/>
                  </a:lnTo>
                  <a:lnTo>
                    <a:pt x="247343" y="89452"/>
                  </a:lnTo>
                  <a:lnTo>
                    <a:pt x="451693" y="89452"/>
                  </a:lnTo>
                  <a:lnTo>
                    <a:pt x="451693" y="89086"/>
                  </a:lnTo>
                  <a:lnTo>
                    <a:pt x="449964" y="80541"/>
                  </a:lnTo>
                  <a:lnTo>
                    <a:pt x="445250" y="73554"/>
                  </a:lnTo>
                  <a:lnTo>
                    <a:pt x="438264" y="68838"/>
                  </a:lnTo>
                  <a:lnTo>
                    <a:pt x="429714" y="67107"/>
                  </a:lnTo>
                  <a:lnTo>
                    <a:pt x="247343" y="67107"/>
                  </a:lnTo>
                  <a:lnTo>
                    <a:pt x="247343" y="66846"/>
                  </a:lnTo>
                  <a:close/>
                </a:path>
                <a:path w="452119" h="252095">
                  <a:moveTo>
                    <a:pt x="199355" y="0"/>
                  </a:moveTo>
                  <a:lnTo>
                    <a:pt x="140393" y="0"/>
                  </a:lnTo>
                  <a:lnTo>
                    <a:pt x="132708" y="7685"/>
                  </a:lnTo>
                  <a:lnTo>
                    <a:pt x="132708" y="44501"/>
                  </a:lnTo>
                  <a:lnTo>
                    <a:pt x="155052" y="44501"/>
                  </a:lnTo>
                  <a:lnTo>
                    <a:pt x="155052" y="22344"/>
                  </a:lnTo>
                  <a:lnTo>
                    <a:pt x="207040" y="22344"/>
                  </a:lnTo>
                  <a:lnTo>
                    <a:pt x="207040" y="7685"/>
                  </a:lnTo>
                  <a:lnTo>
                    <a:pt x="199355" y="0"/>
                  </a:lnTo>
                  <a:close/>
                </a:path>
                <a:path w="452119" h="252095">
                  <a:moveTo>
                    <a:pt x="207040" y="22344"/>
                  </a:moveTo>
                  <a:lnTo>
                    <a:pt x="184695" y="22344"/>
                  </a:lnTo>
                  <a:lnTo>
                    <a:pt x="184695" y="44501"/>
                  </a:lnTo>
                  <a:lnTo>
                    <a:pt x="207040" y="44501"/>
                  </a:lnTo>
                  <a:lnTo>
                    <a:pt x="207040" y="2234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89"/>
            <p:cNvSpPr/>
            <p:nvPr/>
          </p:nvSpPr>
          <p:spPr>
            <a:xfrm>
              <a:off x="8519539" y="3577169"/>
              <a:ext cx="622300" cy="697865"/>
            </a:xfrm>
            <a:custGeom>
              <a:avLst/>
              <a:gdLst/>
              <a:ahLst/>
              <a:cxnLst/>
              <a:rect l="l" t="t" r="r" b="b"/>
              <a:pathLst>
                <a:path w="622300" h="697865">
                  <a:moveTo>
                    <a:pt x="177596" y="422374"/>
                  </a:moveTo>
                  <a:lnTo>
                    <a:pt x="154319" y="422374"/>
                  </a:lnTo>
                  <a:lnTo>
                    <a:pt x="80514" y="675309"/>
                  </a:lnTo>
                  <a:lnTo>
                    <a:pt x="81840" y="682649"/>
                  </a:lnTo>
                  <a:lnTo>
                    <a:pt x="90594" y="694313"/>
                  </a:lnTo>
                  <a:lnTo>
                    <a:pt x="97284" y="697654"/>
                  </a:lnTo>
                  <a:lnTo>
                    <a:pt x="129179" y="697654"/>
                  </a:lnTo>
                  <a:lnTo>
                    <a:pt x="104279" y="675309"/>
                  </a:lnTo>
                  <a:lnTo>
                    <a:pt x="103945" y="674879"/>
                  </a:lnTo>
                  <a:lnTo>
                    <a:pt x="103995" y="674555"/>
                  </a:lnTo>
                  <a:lnTo>
                    <a:pt x="177596" y="422374"/>
                  </a:lnTo>
                  <a:close/>
                </a:path>
                <a:path w="622300" h="697865">
                  <a:moveTo>
                    <a:pt x="444361" y="510926"/>
                  </a:moveTo>
                  <a:lnTo>
                    <a:pt x="421076" y="510926"/>
                  </a:lnTo>
                  <a:lnTo>
                    <a:pt x="470760" y="681141"/>
                  </a:lnTo>
                  <a:lnTo>
                    <a:pt x="473972" y="687825"/>
                  </a:lnTo>
                  <a:lnTo>
                    <a:pt x="479032" y="693045"/>
                  </a:lnTo>
                  <a:lnTo>
                    <a:pt x="485458" y="696441"/>
                  </a:lnTo>
                  <a:lnTo>
                    <a:pt x="492770" y="697654"/>
                  </a:lnTo>
                  <a:lnTo>
                    <a:pt x="524675" y="697654"/>
                  </a:lnTo>
                  <a:lnTo>
                    <a:pt x="531366" y="694313"/>
                  </a:lnTo>
                  <a:lnTo>
                    <a:pt x="540109" y="682649"/>
                  </a:lnTo>
                  <a:lnTo>
                    <a:pt x="541445" y="675309"/>
                  </a:lnTo>
                  <a:lnTo>
                    <a:pt x="492508" y="675309"/>
                  </a:lnTo>
                  <a:lnTo>
                    <a:pt x="492278" y="675131"/>
                  </a:lnTo>
                  <a:lnTo>
                    <a:pt x="444361" y="510926"/>
                  </a:lnTo>
                  <a:close/>
                </a:path>
                <a:path w="622300" h="697865">
                  <a:moveTo>
                    <a:pt x="226715" y="422374"/>
                  </a:moveTo>
                  <a:lnTo>
                    <a:pt x="203428" y="422374"/>
                  </a:lnTo>
                  <a:lnTo>
                    <a:pt x="129671" y="675131"/>
                  </a:lnTo>
                  <a:lnTo>
                    <a:pt x="129441" y="675309"/>
                  </a:lnTo>
                  <a:lnTo>
                    <a:pt x="152901" y="675309"/>
                  </a:lnTo>
                  <a:lnTo>
                    <a:pt x="200873" y="510926"/>
                  </a:lnTo>
                  <a:lnTo>
                    <a:pt x="299257" y="510926"/>
                  </a:lnTo>
                  <a:lnTo>
                    <a:pt x="299257" y="488581"/>
                  </a:lnTo>
                  <a:lnTo>
                    <a:pt x="207386" y="488581"/>
                  </a:lnTo>
                  <a:lnTo>
                    <a:pt x="226715" y="422374"/>
                  </a:lnTo>
                  <a:close/>
                </a:path>
                <a:path w="622300" h="697865">
                  <a:moveTo>
                    <a:pt x="467640" y="422374"/>
                  </a:moveTo>
                  <a:lnTo>
                    <a:pt x="444363" y="422374"/>
                  </a:lnTo>
                  <a:lnTo>
                    <a:pt x="517942" y="674555"/>
                  </a:lnTo>
                  <a:lnTo>
                    <a:pt x="518004" y="674879"/>
                  </a:lnTo>
                  <a:lnTo>
                    <a:pt x="517680" y="675309"/>
                  </a:lnTo>
                  <a:lnTo>
                    <a:pt x="541445" y="675309"/>
                  </a:lnTo>
                  <a:lnTo>
                    <a:pt x="467640" y="422374"/>
                  </a:lnTo>
                  <a:close/>
                </a:path>
                <a:path w="622300" h="697865">
                  <a:moveTo>
                    <a:pt x="299257" y="510926"/>
                  </a:moveTo>
                  <a:lnTo>
                    <a:pt x="276902" y="510926"/>
                  </a:lnTo>
                  <a:lnTo>
                    <a:pt x="276968" y="608117"/>
                  </a:lnTo>
                  <a:lnTo>
                    <a:pt x="278708" y="616712"/>
                  </a:lnTo>
                  <a:lnTo>
                    <a:pt x="283628" y="624001"/>
                  </a:lnTo>
                  <a:lnTo>
                    <a:pt x="290918" y="628919"/>
                  </a:lnTo>
                  <a:lnTo>
                    <a:pt x="299833" y="630724"/>
                  </a:lnTo>
                  <a:lnTo>
                    <a:pt x="322115" y="630724"/>
                  </a:lnTo>
                  <a:lnTo>
                    <a:pt x="331030" y="628919"/>
                  </a:lnTo>
                  <a:lnTo>
                    <a:pt x="338320" y="624001"/>
                  </a:lnTo>
                  <a:lnTo>
                    <a:pt x="343241" y="616712"/>
                  </a:lnTo>
                  <a:lnTo>
                    <a:pt x="344928" y="608379"/>
                  </a:lnTo>
                  <a:lnTo>
                    <a:pt x="299519" y="608379"/>
                  </a:lnTo>
                  <a:lnTo>
                    <a:pt x="299257" y="608117"/>
                  </a:lnTo>
                  <a:lnTo>
                    <a:pt x="299257" y="510926"/>
                  </a:lnTo>
                  <a:close/>
                </a:path>
                <a:path w="622300" h="697865">
                  <a:moveTo>
                    <a:pt x="345047" y="422374"/>
                  </a:moveTo>
                  <a:lnTo>
                    <a:pt x="322702" y="422374"/>
                  </a:lnTo>
                  <a:lnTo>
                    <a:pt x="322702" y="608117"/>
                  </a:lnTo>
                  <a:lnTo>
                    <a:pt x="322440" y="608379"/>
                  </a:lnTo>
                  <a:lnTo>
                    <a:pt x="344928" y="608379"/>
                  </a:lnTo>
                  <a:lnTo>
                    <a:pt x="344981" y="608117"/>
                  </a:lnTo>
                  <a:lnTo>
                    <a:pt x="345047" y="510926"/>
                  </a:lnTo>
                  <a:lnTo>
                    <a:pt x="444361" y="510926"/>
                  </a:lnTo>
                  <a:lnTo>
                    <a:pt x="437841" y="488581"/>
                  </a:lnTo>
                  <a:lnTo>
                    <a:pt x="345047" y="488581"/>
                  </a:lnTo>
                  <a:lnTo>
                    <a:pt x="345047" y="422374"/>
                  </a:lnTo>
                  <a:close/>
                </a:path>
                <a:path w="622300" h="697865">
                  <a:moveTo>
                    <a:pt x="299257" y="422374"/>
                  </a:moveTo>
                  <a:lnTo>
                    <a:pt x="276902" y="422374"/>
                  </a:lnTo>
                  <a:lnTo>
                    <a:pt x="276902" y="488581"/>
                  </a:lnTo>
                  <a:lnTo>
                    <a:pt x="299257" y="488581"/>
                  </a:lnTo>
                  <a:lnTo>
                    <a:pt x="299257" y="422374"/>
                  </a:lnTo>
                  <a:close/>
                </a:path>
                <a:path w="622300" h="697865">
                  <a:moveTo>
                    <a:pt x="418521" y="422374"/>
                  </a:moveTo>
                  <a:lnTo>
                    <a:pt x="395244" y="422374"/>
                  </a:lnTo>
                  <a:lnTo>
                    <a:pt x="414552" y="488581"/>
                  </a:lnTo>
                  <a:lnTo>
                    <a:pt x="437841" y="488581"/>
                  </a:lnTo>
                  <a:lnTo>
                    <a:pt x="418521" y="422374"/>
                  </a:lnTo>
                  <a:close/>
                </a:path>
                <a:path w="622300" h="697865">
                  <a:moveTo>
                    <a:pt x="602756" y="354816"/>
                  </a:moveTo>
                  <a:lnTo>
                    <a:pt x="19203" y="354816"/>
                  </a:lnTo>
                  <a:lnTo>
                    <a:pt x="11734" y="356328"/>
                  </a:lnTo>
                  <a:lnTo>
                    <a:pt x="5629" y="360447"/>
                  </a:lnTo>
                  <a:lnTo>
                    <a:pt x="1511" y="366549"/>
                  </a:lnTo>
                  <a:lnTo>
                    <a:pt x="0" y="374009"/>
                  </a:lnTo>
                  <a:lnTo>
                    <a:pt x="0" y="403170"/>
                  </a:lnTo>
                  <a:lnTo>
                    <a:pt x="1510" y="410637"/>
                  </a:lnTo>
                  <a:lnTo>
                    <a:pt x="5628" y="416742"/>
                  </a:lnTo>
                  <a:lnTo>
                    <a:pt x="11732" y="420862"/>
                  </a:lnTo>
                  <a:lnTo>
                    <a:pt x="19203" y="422374"/>
                  </a:lnTo>
                  <a:lnTo>
                    <a:pt x="602756" y="422374"/>
                  </a:lnTo>
                  <a:lnTo>
                    <a:pt x="610223" y="420862"/>
                  </a:lnTo>
                  <a:lnTo>
                    <a:pt x="616328" y="416742"/>
                  </a:lnTo>
                  <a:lnTo>
                    <a:pt x="620448" y="410637"/>
                  </a:lnTo>
                  <a:lnTo>
                    <a:pt x="621960" y="403170"/>
                  </a:lnTo>
                  <a:lnTo>
                    <a:pt x="621960" y="400019"/>
                  </a:lnTo>
                  <a:lnTo>
                    <a:pt x="22344" y="400019"/>
                  </a:lnTo>
                  <a:lnTo>
                    <a:pt x="22344" y="377161"/>
                  </a:lnTo>
                  <a:lnTo>
                    <a:pt x="621960" y="377161"/>
                  </a:lnTo>
                  <a:lnTo>
                    <a:pt x="621960" y="374009"/>
                  </a:lnTo>
                  <a:lnTo>
                    <a:pt x="620440" y="366544"/>
                  </a:lnTo>
                  <a:lnTo>
                    <a:pt x="616318" y="360443"/>
                  </a:lnTo>
                  <a:lnTo>
                    <a:pt x="610214" y="356326"/>
                  </a:lnTo>
                  <a:lnTo>
                    <a:pt x="602756" y="354816"/>
                  </a:lnTo>
                  <a:close/>
                </a:path>
                <a:path w="622300" h="697865">
                  <a:moveTo>
                    <a:pt x="621960" y="377161"/>
                  </a:moveTo>
                  <a:lnTo>
                    <a:pt x="599604" y="377161"/>
                  </a:lnTo>
                  <a:lnTo>
                    <a:pt x="599604" y="400019"/>
                  </a:lnTo>
                  <a:lnTo>
                    <a:pt x="621960" y="400019"/>
                  </a:lnTo>
                  <a:lnTo>
                    <a:pt x="621960" y="377161"/>
                  </a:lnTo>
                  <a:close/>
                </a:path>
                <a:path w="622300" h="697865">
                  <a:moveTo>
                    <a:pt x="106457" y="0"/>
                  </a:moveTo>
                  <a:lnTo>
                    <a:pt x="51139" y="0"/>
                  </a:lnTo>
                  <a:lnTo>
                    <a:pt x="42590" y="1730"/>
                  </a:lnTo>
                  <a:lnTo>
                    <a:pt x="35603" y="6446"/>
                  </a:lnTo>
                  <a:lnTo>
                    <a:pt x="30890" y="13433"/>
                  </a:lnTo>
                  <a:lnTo>
                    <a:pt x="29161" y="21978"/>
                  </a:lnTo>
                  <a:lnTo>
                    <a:pt x="29161" y="354816"/>
                  </a:lnTo>
                  <a:lnTo>
                    <a:pt x="51506" y="354816"/>
                  </a:lnTo>
                  <a:lnTo>
                    <a:pt x="51506" y="328482"/>
                  </a:lnTo>
                  <a:lnTo>
                    <a:pt x="592798" y="328482"/>
                  </a:lnTo>
                  <a:lnTo>
                    <a:pt x="592798" y="306147"/>
                  </a:lnTo>
                  <a:lnTo>
                    <a:pt x="115640" y="306147"/>
                  </a:lnTo>
                  <a:lnTo>
                    <a:pt x="51506" y="306137"/>
                  </a:lnTo>
                  <a:lnTo>
                    <a:pt x="51506" y="22355"/>
                  </a:lnTo>
                  <a:lnTo>
                    <a:pt x="106457" y="22355"/>
                  </a:lnTo>
                  <a:lnTo>
                    <a:pt x="111452" y="17350"/>
                  </a:lnTo>
                  <a:lnTo>
                    <a:pt x="111452" y="5005"/>
                  </a:lnTo>
                  <a:lnTo>
                    <a:pt x="106457" y="0"/>
                  </a:lnTo>
                  <a:close/>
                </a:path>
                <a:path w="622300" h="697865">
                  <a:moveTo>
                    <a:pt x="592798" y="328482"/>
                  </a:moveTo>
                  <a:lnTo>
                    <a:pt x="570453" y="328482"/>
                  </a:lnTo>
                  <a:lnTo>
                    <a:pt x="570453" y="354816"/>
                  </a:lnTo>
                  <a:lnTo>
                    <a:pt x="592798" y="354816"/>
                  </a:lnTo>
                  <a:lnTo>
                    <a:pt x="592798" y="328482"/>
                  </a:lnTo>
                  <a:close/>
                </a:path>
                <a:path w="622300" h="697865">
                  <a:moveTo>
                    <a:pt x="453161" y="181167"/>
                  </a:moveTo>
                  <a:lnTo>
                    <a:pt x="398563" y="181167"/>
                  </a:lnTo>
                  <a:lnTo>
                    <a:pt x="442049" y="204171"/>
                  </a:lnTo>
                  <a:lnTo>
                    <a:pt x="514162" y="306147"/>
                  </a:lnTo>
                  <a:lnTo>
                    <a:pt x="541522" y="306147"/>
                  </a:lnTo>
                  <a:lnTo>
                    <a:pt x="453161" y="181167"/>
                  </a:lnTo>
                  <a:close/>
                </a:path>
                <a:path w="622300" h="697865">
                  <a:moveTo>
                    <a:pt x="587793" y="214401"/>
                  </a:moveTo>
                  <a:lnTo>
                    <a:pt x="575458" y="214401"/>
                  </a:lnTo>
                  <a:lnTo>
                    <a:pt x="570453" y="219396"/>
                  </a:lnTo>
                  <a:lnTo>
                    <a:pt x="570453" y="306147"/>
                  </a:lnTo>
                  <a:lnTo>
                    <a:pt x="592798" y="306147"/>
                  </a:lnTo>
                  <a:lnTo>
                    <a:pt x="592798" y="219396"/>
                  </a:lnTo>
                  <a:lnTo>
                    <a:pt x="587793" y="214401"/>
                  </a:lnTo>
                  <a:close/>
                </a:path>
                <a:path w="622300" h="697865">
                  <a:moveTo>
                    <a:pt x="185020" y="183209"/>
                  </a:moveTo>
                  <a:lnTo>
                    <a:pt x="181659" y="184832"/>
                  </a:lnTo>
                  <a:lnTo>
                    <a:pt x="87327" y="306137"/>
                  </a:lnTo>
                  <a:lnTo>
                    <a:pt x="115648" y="306137"/>
                  </a:lnTo>
                  <a:lnTo>
                    <a:pt x="141482" y="272902"/>
                  </a:lnTo>
                  <a:lnTo>
                    <a:pt x="169062" y="267918"/>
                  </a:lnTo>
                  <a:lnTo>
                    <a:pt x="212618" y="267918"/>
                  </a:lnTo>
                  <a:lnTo>
                    <a:pt x="220893" y="259929"/>
                  </a:lnTo>
                  <a:lnTo>
                    <a:pt x="262121" y="259929"/>
                  </a:lnTo>
                  <a:lnTo>
                    <a:pt x="263025" y="258766"/>
                  </a:lnTo>
                  <a:lnTo>
                    <a:pt x="189931" y="258766"/>
                  </a:lnTo>
                  <a:lnTo>
                    <a:pt x="181342" y="246474"/>
                  </a:lnTo>
                  <a:lnTo>
                    <a:pt x="162026" y="246474"/>
                  </a:lnTo>
                  <a:lnTo>
                    <a:pt x="187879" y="213239"/>
                  </a:lnTo>
                  <a:lnTo>
                    <a:pt x="215253" y="213239"/>
                  </a:lnTo>
                  <a:lnTo>
                    <a:pt x="195638" y="185502"/>
                  </a:lnTo>
                  <a:lnTo>
                    <a:pt x="192894" y="183847"/>
                  </a:lnTo>
                  <a:lnTo>
                    <a:pt x="189868" y="183418"/>
                  </a:lnTo>
                  <a:lnTo>
                    <a:pt x="188559" y="183313"/>
                  </a:lnTo>
                  <a:lnTo>
                    <a:pt x="185020" y="183209"/>
                  </a:lnTo>
                  <a:close/>
                </a:path>
                <a:path w="622300" h="697865">
                  <a:moveTo>
                    <a:pt x="212618" y="267918"/>
                  </a:moveTo>
                  <a:lnTo>
                    <a:pt x="169062" y="267918"/>
                  </a:lnTo>
                  <a:lnTo>
                    <a:pt x="180978" y="284986"/>
                  </a:lnTo>
                  <a:lnTo>
                    <a:pt x="183931" y="286713"/>
                  </a:lnTo>
                  <a:lnTo>
                    <a:pt x="187188" y="287027"/>
                  </a:lnTo>
                  <a:lnTo>
                    <a:pt x="191146" y="287080"/>
                  </a:lnTo>
                  <a:lnTo>
                    <a:pt x="193931" y="285959"/>
                  </a:lnTo>
                  <a:lnTo>
                    <a:pt x="212618" y="267918"/>
                  </a:lnTo>
                  <a:close/>
                </a:path>
                <a:path w="622300" h="697865">
                  <a:moveTo>
                    <a:pt x="262121" y="259929"/>
                  </a:moveTo>
                  <a:lnTo>
                    <a:pt x="220893" y="259929"/>
                  </a:lnTo>
                  <a:lnTo>
                    <a:pt x="233877" y="278284"/>
                  </a:lnTo>
                  <a:lnTo>
                    <a:pt x="237165" y="280033"/>
                  </a:lnTo>
                  <a:lnTo>
                    <a:pt x="244222" y="280200"/>
                  </a:lnTo>
                  <a:lnTo>
                    <a:pt x="247605" y="278598"/>
                  </a:lnTo>
                  <a:lnTo>
                    <a:pt x="262121" y="259929"/>
                  </a:lnTo>
                  <a:close/>
                </a:path>
                <a:path w="622300" h="697865">
                  <a:moveTo>
                    <a:pt x="215253" y="213239"/>
                  </a:moveTo>
                  <a:lnTo>
                    <a:pt x="187879" y="213239"/>
                  </a:lnTo>
                  <a:lnTo>
                    <a:pt x="207847" y="241469"/>
                  </a:lnTo>
                  <a:lnTo>
                    <a:pt x="189931" y="258766"/>
                  </a:lnTo>
                  <a:lnTo>
                    <a:pt x="263025" y="258766"/>
                  </a:lnTo>
                  <a:lnTo>
                    <a:pt x="269693" y="250191"/>
                  </a:lnTo>
                  <a:lnTo>
                    <a:pt x="241385" y="250191"/>
                  </a:lnTo>
                  <a:lnTo>
                    <a:pt x="215253" y="213239"/>
                  </a:lnTo>
                  <a:close/>
                </a:path>
                <a:path w="622300" h="697865">
                  <a:moveTo>
                    <a:pt x="374135" y="82185"/>
                  </a:moveTo>
                  <a:lnTo>
                    <a:pt x="370784" y="83777"/>
                  </a:lnTo>
                  <a:lnTo>
                    <a:pt x="241385" y="250191"/>
                  </a:lnTo>
                  <a:lnTo>
                    <a:pt x="269693" y="250191"/>
                  </a:lnTo>
                  <a:lnTo>
                    <a:pt x="314178" y="192978"/>
                  </a:lnTo>
                  <a:lnTo>
                    <a:pt x="350062" y="181565"/>
                  </a:lnTo>
                  <a:lnTo>
                    <a:pt x="398371" y="181565"/>
                  </a:lnTo>
                  <a:lnTo>
                    <a:pt x="398563" y="181167"/>
                  </a:lnTo>
                  <a:lnTo>
                    <a:pt x="453161" y="181167"/>
                  </a:lnTo>
                  <a:lnTo>
                    <a:pt x="450955" y="178046"/>
                  </a:lnTo>
                  <a:lnTo>
                    <a:pt x="375245" y="178046"/>
                  </a:lnTo>
                  <a:lnTo>
                    <a:pt x="363266" y="161817"/>
                  </a:lnTo>
                  <a:lnTo>
                    <a:pt x="338408" y="161817"/>
                  </a:lnTo>
                  <a:lnTo>
                    <a:pt x="377004" y="112185"/>
                  </a:lnTo>
                  <a:lnTo>
                    <a:pt x="404390" y="112185"/>
                  </a:lnTo>
                  <a:lnTo>
                    <a:pt x="386564" y="86971"/>
                  </a:lnTo>
                  <a:lnTo>
                    <a:pt x="384511" y="84091"/>
                  </a:lnTo>
                  <a:lnTo>
                    <a:pt x="381223" y="82343"/>
                  </a:lnTo>
                  <a:lnTo>
                    <a:pt x="374135" y="82185"/>
                  </a:lnTo>
                  <a:close/>
                </a:path>
                <a:path w="622300" h="697865">
                  <a:moveTo>
                    <a:pt x="177732" y="244463"/>
                  </a:moveTo>
                  <a:lnTo>
                    <a:pt x="172801" y="244526"/>
                  </a:lnTo>
                  <a:lnTo>
                    <a:pt x="162026" y="246474"/>
                  </a:lnTo>
                  <a:lnTo>
                    <a:pt x="181342" y="246474"/>
                  </a:lnTo>
                  <a:lnTo>
                    <a:pt x="181167" y="246222"/>
                  </a:lnTo>
                  <a:lnTo>
                    <a:pt x="177732" y="244463"/>
                  </a:lnTo>
                  <a:close/>
                </a:path>
                <a:path w="622300" h="697865">
                  <a:moveTo>
                    <a:pt x="398371" y="181565"/>
                  </a:moveTo>
                  <a:lnTo>
                    <a:pt x="350062" y="181565"/>
                  </a:lnTo>
                  <a:lnTo>
                    <a:pt x="368271" y="206224"/>
                  </a:lnTo>
                  <a:lnTo>
                    <a:pt x="370407" y="209093"/>
                  </a:lnTo>
                  <a:lnTo>
                    <a:pt x="373747" y="210757"/>
                  </a:lnTo>
                  <a:lnTo>
                    <a:pt x="378302" y="210705"/>
                  </a:lnTo>
                  <a:lnTo>
                    <a:pt x="382208" y="210339"/>
                  </a:lnTo>
                  <a:lnTo>
                    <a:pt x="385632" y="207962"/>
                  </a:lnTo>
                  <a:lnTo>
                    <a:pt x="398371" y="181565"/>
                  </a:lnTo>
                  <a:close/>
                </a:path>
                <a:path w="622300" h="697865">
                  <a:moveTo>
                    <a:pt x="392940" y="154309"/>
                  </a:moveTo>
                  <a:lnTo>
                    <a:pt x="387171" y="156194"/>
                  </a:lnTo>
                  <a:lnTo>
                    <a:pt x="384805" y="158267"/>
                  </a:lnTo>
                  <a:lnTo>
                    <a:pt x="375245" y="178046"/>
                  </a:lnTo>
                  <a:lnTo>
                    <a:pt x="450955" y="178046"/>
                  </a:lnTo>
                  <a:lnTo>
                    <a:pt x="440864" y="163775"/>
                  </a:lnTo>
                  <a:lnTo>
                    <a:pt x="413495" y="163775"/>
                  </a:lnTo>
                  <a:lnTo>
                    <a:pt x="396092" y="154571"/>
                  </a:lnTo>
                  <a:lnTo>
                    <a:pt x="392940" y="154309"/>
                  </a:lnTo>
                  <a:close/>
                </a:path>
                <a:path w="622300" h="697865">
                  <a:moveTo>
                    <a:pt x="404390" y="112185"/>
                  </a:moveTo>
                  <a:lnTo>
                    <a:pt x="377004" y="112185"/>
                  </a:lnTo>
                  <a:lnTo>
                    <a:pt x="413495" y="163775"/>
                  </a:lnTo>
                  <a:lnTo>
                    <a:pt x="440864" y="163775"/>
                  </a:lnTo>
                  <a:lnTo>
                    <a:pt x="404390" y="112185"/>
                  </a:lnTo>
                  <a:close/>
                </a:path>
                <a:path w="622300" h="697865">
                  <a:moveTo>
                    <a:pt x="357779" y="157314"/>
                  </a:moveTo>
                  <a:lnTo>
                    <a:pt x="353172" y="157314"/>
                  </a:lnTo>
                  <a:lnTo>
                    <a:pt x="352031" y="157482"/>
                  </a:lnTo>
                  <a:lnTo>
                    <a:pt x="338408" y="161817"/>
                  </a:lnTo>
                  <a:lnTo>
                    <a:pt x="363266" y="161817"/>
                  </a:lnTo>
                  <a:lnTo>
                    <a:pt x="361140" y="158937"/>
                  </a:lnTo>
                  <a:lnTo>
                    <a:pt x="357779" y="15731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477181" y="3269955"/>
            <a:ext cx="726680" cy="726680"/>
            <a:chOff x="7132737" y="6643776"/>
            <a:chExt cx="1261745" cy="1261745"/>
          </a:xfrm>
        </p:grpSpPr>
        <p:sp>
          <p:nvSpPr>
            <p:cNvPr id="153" name="object 48"/>
            <p:cNvSpPr/>
            <p:nvPr/>
          </p:nvSpPr>
          <p:spPr>
            <a:xfrm>
              <a:off x="7132737" y="6643776"/>
              <a:ext cx="1261745" cy="1261745"/>
            </a:xfrm>
            <a:custGeom>
              <a:avLst/>
              <a:gdLst/>
              <a:ahLst/>
              <a:cxnLst/>
              <a:rect l="l" t="t" r="r" b="b"/>
              <a:pathLst>
                <a:path w="1261745" h="1261745">
                  <a:moveTo>
                    <a:pt x="1154436" y="1261731"/>
                  </a:moveTo>
                  <a:lnTo>
                    <a:pt x="107284" y="1261731"/>
                  </a:lnTo>
                  <a:lnTo>
                    <a:pt x="65523" y="1253300"/>
                  </a:lnTo>
                  <a:lnTo>
                    <a:pt x="31421" y="1230308"/>
                  </a:lnTo>
                  <a:lnTo>
                    <a:pt x="8430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1154436" y="0"/>
                  </a:lnTo>
                  <a:lnTo>
                    <a:pt x="1196199" y="8430"/>
                  </a:lnTo>
                  <a:lnTo>
                    <a:pt x="1230304" y="31423"/>
                  </a:lnTo>
                  <a:lnTo>
                    <a:pt x="1253299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299" y="1196203"/>
                  </a:lnTo>
                  <a:lnTo>
                    <a:pt x="1230304" y="1230308"/>
                  </a:lnTo>
                  <a:lnTo>
                    <a:pt x="1196199" y="1253300"/>
                  </a:lnTo>
                  <a:lnTo>
                    <a:pt x="115443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03"/>
            <p:cNvSpPr/>
            <p:nvPr/>
          </p:nvSpPr>
          <p:spPr>
            <a:xfrm>
              <a:off x="7884194" y="7201147"/>
              <a:ext cx="53975" cy="26670"/>
            </a:xfrm>
            <a:custGeom>
              <a:avLst/>
              <a:gdLst/>
              <a:ahLst/>
              <a:cxnLst/>
              <a:rect l="l" t="t" r="r" b="b"/>
              <a:pathLst>
                <a:path w="53975" h="26670">
                  <a:moveTo>
                    <a:pt x="48082" y="0"/>
                  </a:moveTo>
                  <a:lnTo>
                    <a:pt x="5832" y="0"/>
                  </a:lnTo>
                  <a:lnTo>
                    <a:pt x="0" y="5842"/>
                  </a:lnTo>
                  <a:lnTo>
                    <a:pt x="0" y="20261"/>
                  </a:lnTo>
                  <a:lnTo>
                    <a:pt x="5832" y="26093"/>
                  </a:lnTo>
                  <a:lnTo>
                    <a:pt x="48082" y="26093"/>
                  </a:lnTo>
                  <a:lnTo>
                    <a:pt x="53925" y="20261"/>
                  </a:lnTo>
                  <a:lnTo>
                    <a:pt x="53925" y="5842"/>
                  </a:lnTo>
                  <a:lnTo>
                    <a:pt x="4808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04"/>
            <p:cNvSpPr/>
            <p:nvPr/>
          </p:nvSpPr>
          <p:spPr>
            <a:xfrm>
              <a:off x="7580653" y="7298580"/>
              <a:ext cx="354965" cy="81915"/>
            </a:xfrm>
            <a:custGeom>
              <a:avLst/>
              <a:gdLst/>
              <a:ahLst/>
              <a:cxnLst/>
              <a:rect l="l" t="t" r="r" b="b"/>
              <a:pathLst>
                <a:path w="354965" h="81915">
                  <a:moveTo>
                    <a:pt x="334953" y="0"/>
                  </a:moveTo>
                  <a:lnTo>
                    <a:pt x="19821" y="0"/>
                  </a:lnTo>
                  <a:lnTo>
                    <a:pt x="12072" y="3779"/>
                  </a:lnTo>
                  <a:lnTo>
                    <a:pt x="1780" y="16962"/>
                  </a:lnTo>
                  <a:lnTo>
                    <a:pt x="0" y="25391"/>
                  </a:lnTo>
                  <a:lnTo>
                    <a:pt x="8984" y="61348"/>
                  </a:lnTo>
                  <a:lnTo>
                    <a:pt x="12595" y="69612"/>
                  </a:lnTo>
                  <a:lnTo>
                    <a:pt x="18540" y="76070"/>
                  </a:lnTo>
                  <a:lnTo>
                    <a:pt x="26245" y="80276"/>
                  </a:lnTo>
                  <a:lnTo>
                    <a:pt x="35140" y="81777"/>
                  </a:lnTo>
                  <a:lnTo>
                    <a:pt x="319634" y="81777"/>
                  </a:lnTo>
                  <a:lnTo>
                    <a:pt x="347218" y="55673"/>
                  </a:lnTo>
                  <a:lnTo>
                    <a:pt x="34742" y="55673"/>
                  </a:lnTo>
                  <a:lnTo>
                    <a:pt x="34396" y="55411"/>
                  </a:lnTo>
                  <a:lnTo>
                    <a:pt x="27234" y="26763"/>
                  </a:lnTo>
                  <a:lnTo>
                    <a:pt x="27758" y="26103"/>
                  </a:lnTo>
                  <a:lnTo>
                    <a:pt x="354607" y="26103"/>
                  </a:lnTo>
                  <a:lnTo>
                    <a:pt x="354785" y="25391"/>
                  </a:lnTo>
                  <a:lnTo>
                    <a:pt x="352994" y="16962"/>
                  </a:lnTo>
                  <a:lnTo>
                    <a:pt x="342701" y="3779"/>
                  </a:lnTo>
                  <a:lnTo>
                    <a:pt x="334953" y="0"/>
                  </a:lnTo>
                  <a:close/>
                </a:path>
                <a:path w="354965" h="81915">
                  <a:moveTo>
                    <a:pt x="354607" y="26103"/>
                  </a:moveTo>
                  <a:lnTo>
                    <a:pt x="327016" y="26103"/>
                  </a:lnTo>
                  <a:lnTo>
                    <a:pt x="327539" y="26763"/>
                  </a:lnTo>
                  <a:lnTo>
                    <a:pt x="320377" y="55411"/>
                  </a:lnTo>
                  <a:lnTo>
                    <a:pt x="320032" y="55673"/>
                  </a:lnTo>
                  <a:lnTo>
                    <a:pt x="347218" y="55673"/>
                  </a:lnTo>
                  <a:lnTo>
                    <a:pt x="354607" y="2610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05"/>
            <p:cNvSpPr/>
            <p:nvPr/>
          </p:nvSpPr>
          <p:spPr>
            <a:xfrm>
              <a:off x="7369175" y="6978433"/>
              <a:ext cx="777875" cy="610870"/>
            </a:xfrm>
            <a:custGeom>
              <a:avLst/>
              <a:gdLst/>
              <a:ahLst/>
              <a:cxnLst/>
              <a:rect l="l" t="t" r="r" b="b"/>
              <a:pathLst>
                <a:path w="777875" h="610870">
                  <a:moveTo>
                    <a:pt x="483733" y="244662"/>
                  </a:moveTo>
                  <a:lnTo>
                    <a:pt x="72730" y="244662"/>
                  </a:lnTo>
                  <a:lnTo>
                    <a:pt x="42899" y="281960"/>
                  </a:lnTo>
                  <a:lnTo>
                    <a:pt x="36445" y="291601"/>
                  </a:lnTo>
                  <a:lnTo>
                    <a:pt x="31721" y="302145"/>
                  </a:lnTo>
                  <a:lnTo>
                    <a:pt x="28819" y="313329"/>
                  </a:lnTo>
                  <a:lnTo>
                    <a:pt x="27831" y="324890"/>
                  </a:lnTo>
                  <a:lnTo>
                    <a:pt x="27929" y="584223"/>
                  </a:lnTo>
                  <a:lnTo>
                    <a:pt x="29953" y="594228"/>
                  </a:lnTo>
                  <a:lnTo>
                    <a:pt x="35738" y="602803"/>
                  </a:lnTo>
                  <a:lnTo>
                    <a:pt x="44312" y="608590"/>
                  </a:lnTo>
                  <a:lnTo>
                    <a:pt x="54804" y="610714"/>
                  </a:lnTo>
                  <a:lnTo>
                    <a:pt x="96562" y="610714"/>
                  </a:lnTo>
                  <a:lnTo>
                    <a:pt x="54322" y="584610"/>
                  </a:lnTo>
                  <a:lnTo>
                    <a:pt x="53935" y="584223"/>
                  </a:lnTo>
                  <a:lnTo>
                    <a:pt x="53935" y="519052"/>
                  </a:lnTo>
                  <a:lnTo>
                    <a:pt x="749893" y="519052"/>
                  </a:lnTo>
                  <a:lnTo>
                    <a:pt x="749893" y="501094"/>
                  </a:lnTo>
                  <a:lnTo>
                    <a:pt x="82636" y="501094"/>
                  </a:lnTo>
                  <a:lnTo>
                    <a:pt x="71477" y="498835"/>
                  </a:lnTo>
                  <a:lnTo>
                    <a:pt x="62352" y="492677"/>
                  </a:lnTo>
                  <a:lnTo>
                    <a:pt x="56195" y="483553"/>
                  </a:lnTo>
                  <a:lnTo>
                    <a:pt x="53935" y="472393"/>
                  </a:lnTo>
                  <a:lnTo>
                    <a:pt x="53935" y="324890"/>
                  </a:lnTo>
                  <a:lnTo>
                    <a:pt x="102834" y="248809"/>
                  </a:lnTo>
                  <a:lnTo>
                    <a:pt x="479587" y="248809"/>
                  </a:lnTo>
                  <a:lnTo>
                    <a:pt x="483733" y="244662"/>
                  </a:lnTo>
                  <a:close/>
                </a:path>
                <a:path w="777875" h="610870">
                  <a:moveTo>
                    <a:pt x="680303" y="527188"/>
                  </a:moveTo>
                  <a:lnTo>
                    <a:pt x="654199" y="527188"/>
                  </a:lnTo>
                  <a:lnTo>
                    <a:pt x="654297" y="584223"/>
                  </a:lnTo>
                  <a:lnTo>
                    <a:pt x="656323" y="594228"/>
                  </a:lnTo>
                  <a:lnTo>
                    <a:pt x="662110" y="602803"/>
                  </a:lnTo>
                  <a:lnTo>
                    <a:pt x="670685" y="608590"/>
                  </a:lnTo>
                  <a:lnTo>
                    <a:pt x="681172" y="610714"/>
                  </a:lnTo>
                  <a:lnTo>
                    <a:pt x="722930" y="610714"/>
                  </a:lnTo>
                  <a:lnTo>
                    <a:pt x="733416" y="608590"/>
                  </a:lnTo>
                  <a:lnTo>
                    <a:pt x="741987" y="602803"/>
                  </a:lnTo>
                  <a:lnTo>
                    <a:pt x="747771" y="594228"/>
                  </a:lnTo>
                  <a:lnTo>
                    <a:pt x="749717" y="584610"/>
                  </a:lnTo>
                  <a:lnTo>
                    <a:pt x="680691" y="584610"/>
                  </a:lnTo>
                  <a:lnTo>
                    <a:pt x="680303" y="584223"/>
                  </a:lnTo>
                  <a:lnTo>
                    <a:pt x="680303" y="527188"/>
                  </a:lnTo>
                  <a:close/>
                </a:path>
                <a:path w="777875" h="610870">
                  <a:moveTo>
                    <a:pt x="123535" y="527188"/>
                  </a:moveTo>
                  <a:lnTo>
                    <a:pt x="97431" y="527188"/>
                  </a:lnTo>
                  <a:lnTo>
                    <a:pt x="97431" y="584223"/>
                  </a:lnTo>
                  <a:lnTo>
                    <a:pt x="97033" y="584610"/>
                  </a:lnTo>
                  <a:lnTo>
                    <a:pt x="123359" y="584610"/>
                  </a:lnTo>
                  <a:lnTo>
                    <a:pt x="123437" y="584223"/>
                  </a:lnTo>
                  <a:lnTo>
                    <a:pt x="123535" y="527188"/>
                  </a:lnTo>
                  <a:close/>
                </a:path>
                <a:path w="777875" h="610870">
                  <a:moveTo>
                    <a:pt x="749893" y="519052"/>
                  </a:moveTo>
                  <a:lnTo>
                    <a:pt x="723799" y="519052"/>
                  </a:lnTo>
                  <a:lnTo>
                    <a:pt x="723799" y="584223"/>
                  </a:lnTo>
                  <a:lnTo>
                    <a:pt x="723412" y="584610"/>
                  </a:lnTo>
                  <a:lnTo>
                    <a:pt x="749717" y="584610"/>
                  </a:lnTo>
                  <a:lnTo>
                    <a:pt x="749795" y="584223"/>
                  </a:lnTo>
                  <a:lnTo>
                    <a:pt x="749893" y="519052"/>
                  </a:lnTo>
                  <a:close/>
                </a:path>
                <a:path w="777875" h="610870">
                  <a:moveTo>
                    <a:pt x="723799" y="519052"/>
                  </a:moveTo>
                  <a:lnTo>
                    <a:pt x="53935" y="519052"/>
                  </a:lnTo>
                  <a:lnTo>
                    <a:pt x="60466" y="522501"/>
                  </a:lnTo>
                  <a:lnTo>
                    <a:pt x="67477" y="525056"/>
                  </a:lnTo>
                  <a:lnTo>
                    <a:pt x="74891" y="526642"/>
                  </a:lnTo>
                  <a:lnTo>
                    <a:pt x="82636" y="527188"/>
                  </a:lnTo>
                  <a:lnTo>
                    <a:pt x="695088" y="527188"/>
                  </a:lnTo>
                  <a:lnTo>
                    <a:pt x="702839" y="526642"/>
                  </a:lnTo>
                  <a:lnTo>
                    <a:pt x="710257" y="525056"/>
                  </a:lnTo>
                  <a:lnTo>
                    <a:pt x="717268" y="522501"/>
                  </a:lnTo>
                  <a:lnTo>
                    <a:pt x="723799" y="519052"/>
                  </a:lnTo>
                  <a:close/>
                </a:path>
                <a:path w="777875" h="610870">
                  <a:moveTo>
                    <a:pt x="541983" y="445420"/>
                  </a:moveTo>
                  <a:lnTo>
                    <a:pt x="235762" y="445420"/>
                  </a:lnTo>
                  <a:lnTo>
                    <a:pt x="225269" y="447543"/>
                  </a:lnTo>
                  <a:lnTo>
                    <a:pt x="216691" y="453327"/>
                  </a:lnTo>
                  <a:lnTo>
                    <a:pt x="210902" y="461902"/>
                  </a:lnTo>
                  <a:lnTo>
                    <a:pt x="208876" y="471912"/>
                  </a:lnTo>
                  <a:lnTo>
                    <a:pt x="208778" y="501094"/>
                  </a:lnTo>
                  <a:lnTo>
                    <a:pt x="234893" y="501094"/>
                  </a:lnTo>
                  <a:lnTo>
                    <a:pt x="234893" y="471912"/>
                  </a:lnTo>
                  <a:lnTo>
                    <a:pt x="235280" y="471524"/>
                  </a:lnTo>
                  <a:lnTo>
                    <a:pt x="568770" y="471524"/>
                  </a:lnTo>
                  <a:lnTo>
                    <a:pt x="566824" y="461902"/>
                  </a:lnTo>
                  <a:lnTo>
                    <a:pt x="561040" y="453327"/>
                  </a:lnTo>
                  <a:lnTo>
                    <a:pt x="552469" y="447543"/>
                  </a:lnTo>
                  <a:lnTo>
                    <a:pt x="541983" y="445420"/>
                  </a:lnTo>
                  <a:close/>
                </a:path>
                <a:path w="777875" h="610870">
                  <a:moveTo>
                    <a:pt x="568770" y="471524"/>
                  </a:moveTo>
                  <a:lnTo>
                    <a:pt x="542465" y="471524"/>
                  </a:lnTo>
                  <a:lnTo>
                    <a:pt x="542852" y="471912"/>
                  </a:lnTo>
                  <a:lnTo>
                    <a:pt x="542852" y="501094"/>
                  </a:lnTo>
                  <a:lnTo>
                    <a:pt x="568946" y="501094"/>
                  </a:lnTo>
                  <a:lnTo>
                    <a:pt x="568848" y="471912"/>
                  </a:lnTo>
                  <a:lnTo>
                    <a:pt x="568770" y="471524"/>
                  </a:lnTo>
                  <a:close/>
                </a:path>
                <a:path w="777875" h="610870">
                  <a:moveTo>
                    <a:pt x="774742" y="193135"/>
                  </a:moveTo>
                  <a:lnTo>
                    <a:pt x="744993" y="193135"/>
                  </a:lnTo>
                  <a:lnTo>
                    <a:pt x="751631" y="199763"/>
                  </a:lnTo>
                  <a:lnTo>
                    <a:pt x="751631" y="216077"/>
                  </a:lnTo>
                  <a:lnTo>
                    <a:pt x="744993" y="222715"/>
                  </a:lnTo>
                  <a:lnTo>
                    <a:pt x="604369" y="222715"/>
                  </a:lnTo>
                  <a:lnTo>
                    <a:pt x="598526" y="228548"/>
                  </a:lnTo>
                  <a:lnTo>
                    <a:pt x="598526" y="242966"/>
                  </a:lnTo>
                  <a:lnTo>
                    <a:pt x="604369" y="248809"/>
                  </a:lnTo>
                  <a:lnTo>
                    <a:pt x="674900" y="248809"/>
                  </a:lnTo>
                  <a:lnTo>
                    <a:pt x="714449" y="298263"/>
                  </a:lnTo>
                  <a:lnTo>
                    <a:pt x="718454" y="304243"/>
                  </a:lnTo>
                  <a:lnTo>
                    <a:pt x="721386" y="310783"/>
                  </a:lnTo>
                  <a:lnTo>
                    <a:pt x="723187" y="317720"/>
                  </a:lnTo>
                  <a:lnTo>
                    <a:pt x="723799" y="324890"/>
                  </a:lnTo>
                  <a:lnTo>
                    <a:pt x="723799" y="472393"/>
                  </a:lnTo>
                  <a:lnTo>
                    <a:pt x="721538" y="483553"/>
                  </a:lnTo>
                  <a:lnTo>
                    <a:pt x="715377" y="492677"/>
                  </a:lnTo>
                  <a:lnTo>
                    <a:pt x="706249" y="498835"/>
                  </a:lnTo>
                  <a:lnTo>
                    <a:pt x="695088" y="501094"/>
                  </a:lnTo>
                  <a:lnTo>
                    <a:pt x="749893" y="501094"/>
                  </a:lnTo>
                  <a:lnTo>
                    <a:pt x="749893" y="324890"/>
                  </a:lnTo>
                  <a:lnTo>
                    <a:pt x="748905" y="313329"/>
                  </a:lnTo>
                  <a:lnTo>
                    <a:pt x="746004" y="302145"/>
                  </a:lnTo>
                  <a:lnTo>
                    <a:pt x="741283" y="291601"/>
                  </a:lnTo>
                  <a:lnTo>
                    <a:pt x="734836" y="281960"/>
                  </a:lnTo>
                  <a:lnTo>
                    <a:pt x="705004" y="244662"/>
                  </a:lnTo>
                  <a:lnTo>
                    <a:pt x="754123" y="244662"/>
                  </a:lnTo>
                  <a:lnTo>
                    <a:pt x="765745" y="236822"/>
                  </a:lnTo>
                  <a:lnTo>
                    <a:pt x="774516" y="223824"/>
                  </a:lnTo>
                  <a:lnTo>
                    <a:pt x="777735" y="207920"/>
                  </a:lnTo>
                  <a:lnTo>
                    <a:pt x="774742" y="193135"/>
                  </a:lnTo>
                  <a:close/>
                </a:path>
                <a:path w="777875" h="610870">
                  <a:moveTo>
                    <a:pt x="54804" y="167031"/>
                  </a:moveTo>
                  <a:lnTo>
                    <a:pt x="40878" y="167031"/>
                  </a:lnTo>
                  <a:lnTo>
                    <a:pt x="24984" y="170250"/>
                  </a:lnTo>
                  <a:lnTo>
                    <a:pt x="11989" y="179022"/>
                  </a:lnTo>
                  <a:lnTo>
                    <a:pt x="3218" y="192020"/>
                  </a:lnTo>
                  <a:lnTo>
                    <a:pt x="0" y="207920"/>
                  </a:lnTo>
                  <a:lnTo>
                    <a:pt x="3218" y="223824"/>
                  </a:lnTo>
                  <a:lnTo>
                    <a:pt x="11989" y="236822"/>
                  </a:lnTo>
                  <a:lnTo>
                    <a:pt x="24984" y="245591"/>
                  </a:lnTo>
                  <a:lnTo>
                    <a:pt x="40878" y="248809"/>
                  </a:lnTo>
                  <a:lnTo>
                    <a:pt x="61233" y="248809"/>
                  </a:lnTo>
                  <a:lnTo>
                    <a:pt x="67317" y="247311"/>
                  </a:lnTo>
                  <a:lnTo>
                    <a:pt x="72730" y="244662"/>
                  </a:lnTo>
                  <a:lnTo>
                    <a:pt x="483733" y="244662"/>
                  </a:lnTo>
                  <a:lnTo>
                    <a:pt x="485430" y="242966"/>
                  </a:lnTo>
                  <a:lnTo>
                    <a:pt x="485430" y="228548"/>
                  </a:lnTo>
                  <a:lnTo>
                    <a:pt x="479587" y="222715"/>
                  </a:lnTo>
                  <a:lnTo>
                    <a:pt x="32731" y="222715"/>
                  </a:lnTo>
                  <a:lnTo>
                    <a:pt x="26093" y="216077"/>
                  </a:lnTo>
                  <a:lnTo>
                    <a:pt x="26093" y="199763"/>
                  </a:lnTo>
                  <a:lnTo>
                    <a:pt x="32731" y="193135"/>
                  </a:lnTo>
                  <a:lnTo>
                    <a:pt x="92265" y="193135"/>
                  </a:lnTo>
                  <a:lnTo>
                    <a:pt x="90401" y="187828"/>
                  </a:lnTo>
                  <a:lnTo>
                    <a:pt x="81438" y="176923"/>
                  </a:lnTo>
                  <a:lnTo>
                    <a:pt x="69250" y="169666"/>
                  </a:lnTo>
                  <a:lnTo>
                    <a:pt x="54804" y="167031"/>
                  </a:lnTo>
                  <a:close/>
                </a:path>
                <a:path w="777875" h="610870">
                  <a:moveTo>
                    <a:pt x="754123" y="244662"/>
                  </a:moveTo>
                  <a:lnTo>
                    <a:pt x="705004" y="244662"/>
                  </a:lnTo>
                  <a:lnTo>
                    <a:pt x="710418" y="247311"/>
                  </a:lnTo>
                  <a:lnTo>
                    <a:pt x="716501" y="248809"/>
                  </a:lnTo>
                  <a:lnTo>
                    <a:pt x="736846" y="248809"/>
                  </a:lnTo>
                  <a:lnTo>
                    <a:pt x="752746" y="245591"/>
                  </a:lnTo>
                  <a:lnTo>
                    <a:pt x="754123" y="244662"/>
                  </a:lnTo>
                  <a:close/>
                </a:path>
                <a:path w="777875" h="610870">
                  <a:moveTo>
                    <a:pt x="92265" y="193135"/>
                  </a:moveTo>
                  <a:lnTo>
                    <a:pt x="62961" y="193135"/>
                  </a:lnTo>
                  <a:lnTo>
                    <a:pt x="69589" y="199763"/>
                  </a:lnTo>
                  <a:lnTo>
                    <a:pt x="69589" y="216077"/>
                  </a:lnTo>
                  <a:lnTo>
                    <a:pt x="62961" y="222715"/>
                  </a:lnTo>
                  <a:lnTo>
                    <a:pt x="115190" y="222715"/>
                  </a:lnTo>
                  <a:lnTo>
                    <a:pt x="122938" y="201407"/>
                  </a:lnTo>
                  <a:lnTo>
                    <a:pt x="95169" y="201407"/>
                  </a:lnTo>
                  <a:lnTo>
                    <a:pt x="92265" y="193135"/>
                  </a:lnTo>
                  <a:close/>
                </a:path>
                <a:path w="777875" h="610870">
                  <a:moveTo>
                    <a:pt x="642242" y="95693"/>
                  </a:moveTo>
                  <a:lnTo>
                    <a:pt x="596243" y="95693"/>
                  </a:lnTo>
                  <a:lnTo>
                    <a:pt x="604956" y="97057"/>
                  </a:lnTo>
                  <a:lnTo>
                    <a:pt x="612702" y="100906"/>
                  </a:lnTo>
                  <a:lnTo>
                    <a:pt x="618962" y="106873"/>
                  </a:lnTo>
                  <a:lnTo>
                    <a:pt x="623216" y="114593"/>
                  </a:lnTo>
                  <a:lnTo>
                    <a:pt x="662534" y="222715"/>
                  </a:lnTo>
                  <a:lnTo>
                    <a:pt x="714774" y="222715"/>
                  </a:lnTo>
                  <a:lnTo>
                    <a:pt x="708135" y="216077"/>
                  </a:lnTo>
                  <a:lnTo>
                    <a:pt x="708135" y="201417"/>
                  </a:lnTo>
                  <a:lnTo>
                    <a:pt x="682551" y="201407"/>
                  </a:lnTo>
                  <a:lnTo>
                    <a:pt x="647749" y="105682"/>
                  </a:lnTo>
                  <a:lnTo>
                    <a:pt x="642242" y="95693"/>
                  </a:lnTo>
                  <a:close/>
                </a:path>
                <a:path w="777875" h="610870">
                  <a:moveTo>
                    <a:pt x="736846" y="167031"/>
                  </a:moveTo>
                  <a:lnTo>
                    <a:pt x="722930" y="167031"/>
                  </a:lnTo>
                  <a:lnTo>
                    <a:pt x="708483" y="169667"/>
                  </a:lnTo>
                  <a:lnTo>
                    <a:pt x="696291" y="176925"/>
                  </a:lnTo>
                  <a:lnTo>
                    <a:pt x="687325" y="187833"/>
                  </a:lnTo>
                  <a:lnTo>
                    <a:pt x="682555" y="201417"/>
                  </a:lnTo>
                  <a:lnTo>
                    <a:pt x="708135" y="201417"/>
                  </a:lnTo>
                  <a:lnTo>
                    <a:pt x="708135" y="199763"/>
                  </a:lnTo>
                  <a:lnTo>
                    <a:pt x="714774" y="193135"/>
                  </a:lnTo>
                  <a:lnTo>
                    <a:pt x="774742" y="193135"/>
                  </a:lnTo>
                  <a:lnTo>
                    <a:pt x="774516" y="192020"/>
                  </a:lnTo>
                  <a:lnTo>
                    <a:pt x="765745" y="179022"/>
                  </a:lnTo>
                  <a:lnTo>
                    <a:pt x="752746" y="170250"/>
                  </a:lnTo>
                  <a:lnTo>
                    <a:pt x="736846" y="167031"/>
                  </a:lnTo>
                  <a:close/>
                </a:path>
                <a:path w="777875" h="610870">
                  <a:moveTo>
                    <a:pt x="596243" y="69599"/>
                  </a:moveTo>
                  <a:lnTo>
                    <a:pt x="181481" y="69599"/>
                  </a:lnTo>
                  <a:lnTo>
                    <a:pt x="164854" y="72203"/>
                  </a:lnTo>
                  <a:lnTo>
                    <a:pt x="150066" y="79548"/>
                  </a:lnTo>
                  <a:lnTo>
                    <a:pt x="138108" y="90940"/>
                  </a:lnTo>
                  <a:lnTo>
                    <a:pt x="129975" y="105682"/>
                  </a:lnTo>
                  <a:lnTo>
                    <a:pt x="95169" y="201407"/>
                  </a:lnTo>
                  <a:lnTo>
                    <a:pt x="122938" y="201407"/>
                  </a:lnTo>
                  <a:lnTo>
                    <a:pt x="154508" y="114593"/>
                  </a:lnTo>
                  <a:lnTo>
                    <a:pt x="158762" y="106873"/>
                  </a:lnTo>
                  <a:lnTo>
                    <a:pt x="165022" y="100906"/>
                  </a:lnTo>
                  <a:lnTo>
                    <a:pt x="172768" y="97057"/>
                  </a:lnTo>
                  <a:lnTo>
                    <a:pt x="181481" y="95693"/>
                  </a:lnTo>
                  <a:lnTo>
                    <a:pt x="642242" y="95693"/>
                  </a:lnTo>
                  <a:lnTo>
                    <a:pt x="639622" y="90940"/>
                  </a:lnTo>
                  <a:lnTo>
                    <a:pt x="627666" y="79548"/>
                  </a:lnTo>
                  <a:lnTo>
                    <a:pt x="612875" y="72203"/>
                  </a:lnTo>
                  <a:lnTo>
                    <a:pt x="596243" y="69599"/>
                  </a:lnTo>
                  <a:close/>
                </a:path>
                <a:path w="777875" h="610870">
                  <a:moveTo>
                    <a:pt x="449556" y="0"/>
                  </a:moveTo>
                  <a:lnTo>
                    <a:pt x="328168" y="0"/>
                  </a:lnTo>
                  <a:lnTo>
                    <a:pt x="314245" y="2458"/>
                  </a:lnTo>
                  <a:lnTo>
                    <a:pt x="302268" y="9295"/>
                  </a:lnTo>
                  <a:lnTo>
                    <a:pt x="293220" y="19701"/>
                  </a:lnTo>
                  <a:lnTo>
                    <a:pt x="288085" y="32868"/>
                  </a:lnTo>
                  <a:lnTo>
                    <a:pt x="280724" y="69599"/>
                  </a:lnTo>
                  <a:lnTo>
                    <a:pt x="307341" y="69599"/>
                  </a:lnTo>
                  <a:lnTo>
                    <a:pt x="315047" y="31098"/>
                  </a:lnTo>
                  <a:lnTo>
                    <a:pt x="321152" y="26103"/>
                  </a:lnTo>
                  <a:lnTo>
                    <a:pt x="487008" y="26103"/>
                  </a:lnTo>
                  <a:lnTo>
                    <a:pt x="484508" y="19701"/>
                  </a:lnTo>
                  <a:lnTo>
                    <a:pt x="475458" y="9295"/>
                  </a:lnTo>
                  <a:lnTo>
                    <a:pt x="463479" y="2458"/>
                  </a:lnTo>
                  <a:lnTo>
                    <a:pt x="449556" y="0"/>
                  </a:lnTo>
                  <a:close/>
                </a:path>
                <a:path w="777875" h="610870">
                  <a:moveTo>
                    <a:pt x="487008" y="26103"/>
                  </a:moveTo>
                  <a:lnTo>
                    <a:pt x="456582" y="26103"/>
                  </a:lnTo>
                  <a:lnTo>
                    <a:pt x="462677" y="31098"/>
                  </a:lnTo>
                  <a:lnTo>
                    <a:pt x="470383" y="69599"/>
                  </a:lnTo>
                  <a:lnTo>
                    <a:pt x="497000" y="69599"/>
                  </a:lnTo>
                  <a:lnTo>
                    <a:pt x="489650" y="32868"/>
                  </a:lnTo>
                  <a:lnTo>
                    <a:pt x="487008" y="2610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06"/>
            <p:cNvSpPr/>
            <p:nvPr/>
          </p:nvSpPr>
          <p:spPr>
            <a:xfrm>
              <a:off x="7480532" y="73960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62" y="0"/>
                  </a:moveTo>
                  <a:lnTo>
                    <a:pt x="16476" y="2122"/>
                  </a:lnTo>
                  <a:lnTo>
                    <a:pt x="7905" y="7906"/>
                  </a:lnTo>
                  <a:lnTo>
                    <a:pt x="2121" y="16481"/>
                  </a:lnTo>
                  <a:lnTo>
                    <a:pt x="0" y="26973"/>
                  </a:lnTo>
                  <a:lnTo>
                    <a:pt x="2121" y="37458"/>
                  </a:lnTo>
                  <a:lnTo>
                    <a:pt x="7905" y="46030"/>
                  </a:lnTo>
                  <a:lnTo>
                    <a:pt x="16476" y="51813"/>
                  </a:lnTo>
                  <a:lnTo>
                    <a:pt x="26962" y="53935"/>
                  </a:lnTo>
                  <a:lnTo>
                    <a:pt x="37448" y="51813"/>
                  </a:lnTo>
                  <a:lnTo>
                    <a:pt x="46019" y="46030"/>
                  </a:lnTo>
                  <a:lnTo>
                    <a:pt x="51803" y="37458"/>
                  </a:lnTo>
                  <a:lnTo>
                    <a:pt x="53925" y="26973"/>
                  </a:lnTo>
                  <a:lnTo>
                    <a:pt x="51803" y="16481"/>
                  </a:lnTo>
                  <a:lnTo>
                    <a:pt x="46019" y="7906"/>
                  </a:lnTo>
                  <a:lnTo>
                    <a:pt x="37448" y="2122"/>
                  </a:lnTo>
                  <a:lnTo>
                    <a:pt x="2696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07"/>
            <p:cNvSpPr/>
            <p:nvPr/>
          </p:nvSpPr>
          <p:spPr>
            <a:xfrm>
              <a:off x="7981621" y="73960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962" y="0"/>
                  </a:moveTo>
                  <a:lnTo>
                    <a:pt x="16476" y="2122"/>
                  </a:lnTo>
                  <a:lnTo>
                    <a:pt x="7905" y="7906"/>
                  </a:lnTo>
                  <a:lnTo>
                    <a:pt x="2121" y="16481"/>
                  </a:lnTo>
                  <a:lnTo>
                    <a:pt x="0" y="26973"/>
                  </a:lnTo>
                  <a:lnTo>
                    <a:pt x="2121" y="37458"/>
                  </a:lnTo>
                  <a:lnTo>
                    <a:pt x="7905" y="46030"/>
                  </a:lnTo>
                  <a:lnTo>
                    <a:pt x="16476" y="51813"/>
                  </a:lnTo>
                  <a:lnTo>
                    <a:pt x="26962" y="53935"/>
                  </a:lnTo>
                  <a:lnTo>
                    <a:pt x="37454" y="51813"/>
                  </a:lnTo>
                  <a:lnTo>
                    <a:pt x="46028" y="46030"/>
                  </a:lnTo>
                  <a:lnTo>
                    <a:pt x="51813" y="37458"/>
                  </a:lnTo>
                  <a:lnTo>
                    <a:pt x="53935" y="26973"/>
                  </a:lnTo>
                  <a:lnTo>
                    <a:pt x="51813" y="16481"/>
                  </a:lnTo>
                  <a:lnTo>
                    <a:pt x="46028" y="7906"/>
                  </a:lnTo>
                  <a:lnTo>
                    <a:pt x="37454" y="2122"/>
                  </a:lnTo>
                  <a:lnTo>
                    <a:pt x="2696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08"/>
            <p:cNvSpPr/>
            <p:nvPr/>
          </p:nvSpPr>
          <p:spPr>
            <a:xfrm>
              <a:off x="7452690" y="7284659"/>
              <a:ext cx="95885" cy="95885"/>
            </a:xfrm>
            <a:custGeom>
              <a:avLst/>
              <a:gdLst/>
              <a:ahLst/>
              <a:cxnLst/>
              <a:rect l="l" t="t" r="r" b="b"/>
              <a:pathLst>
                <a:path w="95884" h="95884">
                  <a:moveTo>
                    <a:pt x="47841" y="0"/>
                  </a:moveTo>
                  <a:lnTo>
                    <a:pt x="29234" y="3766"/>
                  </a:lnTo>
                  <a:lnTo>
                    <a:pt x="14025" y="14030"/>
                  </a:lnTo>
                  <a:lnTo>
                    <a:pt x="3764" y="29243"/>
                  </a:lnTo>
                  <a:lnTo>
                    <a:pt x="0" y="47851"/>
                  </a:lnTo>
                  <a:lnTo>
                    <a:pt x="3764" y="66454"/>
                  </a:lnTo>
                  <a:lnTo>
                    <a:pt x="14025" y="81663"/>
                  </a:lnTo>
                  <a:lnTo>
                    <a:pt x="29234" y="91927"/>
                  </a:lnTo>
                  <a:lnTo>
                    <a:pt x="47841" y="95693"/>
                  </a:lnTo>
                  <a:lnTo>
                    <a:pt x="66454" y="91927"/>
                  </a:lnTo>
                  <a:lnTo>
                    <a:pt x="81666" y="81663"/>
                  </a:lnTo>
                  <a:lnTo>
                    <a:pt x="89806" y="69599"/>
                  </a:lnTo>
                  <a:lnTo>
                    <a:pt x="47841" y="69599"/>
                  </a:lnTo>
                  <a:lnTo>
                    <a:pt x="39385" y="67887"/>
                  </a:lnTo>
                  <a:lnTo>
                    <a:pt x="32471" y="63221"/>
                  </a:lnTo>
                  <a:lnTo>
                    <a:pt x="27805" y="56308"/>
                  </a:lnTo>
                  <a:lnTo>
                    <a:pt x="26093" y="47851"/>
                  </a:lnTo>
                  <a:lnTo>
                    <a:pt x="27805" y="39391"/>
                  </a:lnTo>
                  <a:lnTo>
                    <a:pt x="32471" y="32478"/>
                  </a:lnTo>
                  <a:lnTo>
                    <a:pt x="39385" y="27814"/>
                  </a:lnTo>
                  <a:lnTo>
                    <a:pt x="47841" y="26103"/>
                  </a:lnTo>
                  <a:lnTo>
                    <a:pt x="89810" y="26103"/>
                  </a:lnTo>
                  <a:lnTo>
                    <a:pt x="81666" y="14030"/>
                  </a:lnTo>
                  <a:lnTo>
                    <a:pt x="66454" y="3766"/>
                  </a:lnTo>
                  <a:lnTo>
                    <a:pt x="47841" y="0"/>
                  </a:lnTo>
                  <a:close/>
                </a:path>
                <a:path w="95884" h="95884">
                  <a:moveTo>
                    <a:pt x="89810" y="26103"/>
                  </a:moveTo>
                  <a:lnTo>
                    <a:pt x="47841" y="26103"/>
                  </a:lnTo>
                  <a:lnTo>
                    <a:pt x="56301" y="27814"/>
                  </a:lnTo>
                  <a:lnTo>
                    <a:pt x="63215" y="32478"/>
                  </a:lnTo>
                  <a:lnTo>
                    <a:pt x="67878" y="39391"/>
                  </a:lnTo>
                  <a:lnTo>
                    <a:pt x="69589" y="47851"/>
                  </a:lnTo>
                  <a:lnTo>
                    <a:pt x="67878" y="56308"/>
                  </a:lnTo>
                  <a:lnTo>
                    <a:pt x="63215" y="63221"/>
                  </a:lnTo>
                  <a:lnTo>
                    <a:pt x="56301" y="67887"/>
                  </a:lnTo>
                  <a:lnTo>
                    <a:pt x="47841" y="69599"/>
                  </a:lnTo>
                  <a:lnTo>
                    <a:pt x="89806" y="69599"/>
                  </a:lnTo>
                  <a:lnTo>
                    <a:pt x="91928" y="66454"/>
                  </a:lnTo>
                  <a:lnTo>
                    <a:pt x="95693" y="47851"/>
                  </a:lnTo>
                  <a:lnTo>
                    <a:pt x="91928" y="29243"/>
                  </a:lnTo>
                  <a:lnTo>
                    <a:pt x="89810" y="2610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09"/>
            <p:cNvSpPr/>
            <p:nvPr/>
          </p:nvSpPr>
          <p:spPr>
            <a:xfrm>
              <a:off x="7967706" y="7284659"/>
              <a:ext cx="95885" cy="95885"/>
            </a:xfrm>
            <a:custGeom>
              <a:avLst/>
              <a:gdLst/>
              <a:ahLst/>
              <a:cxnLst/>
              <a:rect l="l" t="t" r="r" b="b"/>
              <a:pathLst>
                <a:path w="95884" h="95884">
                  <a:moveTo>
                    <a:pt x="47841" y="0"/>
                  </a:moveTo>
                  <a:lnTo>
                    <a:pt x="29234" y="3766"/>
                  </a:lnTo>
                  <a:lnTo>
                    <a:pt x="14025" y="14030"/>
                  </a:lnTo>
                  <a:lnTo>
                    <a:pt x="3764" y="29243"/>
                  </a:lnTo>
                  <a:lnTo>
                    <a:pt x="0" y="47851"/>
                  </a:lnTo>
                  <a:lnTo>
                    <a:pt x="3764" y="66454"/>
                  </a:lnTo>
                  <a:lnTo>
                    <a:pt x="14025" y="81663"/>
                  </a:lnTo>
                  <a:lnTo>
                    <a:pt x="29234" y="91927"/>
                  </a:lnTo>
                  <a:lnTo>
                    <a:pt x="47841" y="95693"/>
                  </a:lnTo>
                  <a:lnTo>
                    <a:pt x="66448" y="91927"/>
                  </a:lnTo>
                  <a:lnTo>
                    <a:pt x="81657" y="81663"/>
                  </a:lnTo>
                  <a:lnTo>
                    <a:pt x="89796" y="69599"/>
                  </a:lnTo>
                  <a:lnTo>
                    <a:pt x="47841" y="69599"/>
                  </a:lnTo>
                  <a:lnTo>
                    <a:pt x="39380" y="67887"/>
                  </a:lnTo>
                  <a:lnTo>
                    <a:pt x="32467" y="63221"/>
                  </a:lnTo>
                  <a:lnTo>
                    <a:pt x="27804" y="56308"/>
                  </a:lnTo>
                  <a:lnTo>
                    <a:pt x="26093" y="47851"/>
                  </a:lnTo>
                  <a:lnTo>
                    <a:pt x="27804" y="39391"/>
                  </a:lnTo>
                  <a:lnTo>
                    <a:pt x="32467" y="32478"/>
                  </a:lnTo>
                  <a:lnTo>
                    <a:pt x="39380" y="27814"/>
                  </a:lnTo>
                  <a:lnTo>
                    <a:pt x="47841" y="26103"/>
                  </a:lnTo>
                  <a:lnTo>
                    <a:pt x="89800" y="26103"/>
                  </a:lnTo>
                  <a:lnTo>
                    <a:pt x="81657" y="14030"/>
                  </a:lnTo>
                  <a:lnTo>
                    <a:pt x="66448" y="3766"/>
                  </a:lnTo>
                  <a:lnTo>
                    <a:pt x="47841" y="0"/>
                  </a:lnTo>
                  <a:close/>
                </a:path>
                <a:path w="95884" h="95884">
                  <a:moveTo>
                    <a:pt x="89800" y="26103"/>
                  </a:moveTo>
                  <a:lnTo>
                    <a:pt x="47841" y="26103"/>
                  </a:lnTo>
                  <a:lnTo>
                    <a:pt x="56301" y="27814"/>
                  </a:lnTo>
                  <a:lnTo>
                    <a:pt x="63215" y="32478"/>
                  </a:lnTo>
                  <a:lnTo>
                    <a:pt x="67878" y="39391"/>
                  </a:lnTo>
                  <a:lnTo>
                    <a:pt x="69589" y="47851"/>
                  </a:lnTo>
                  <a:lnTo>
                    <a:pt x="67878" y="56308"/>
                  </a:lnTo>
                  <a:lnTo>
                    <a:pt x="63215" y="63221"/>
                  </a:lnTo>
                  <a:lnTo>
                    <a:pt x="56301" y="67887"/>
                  </a:lnTo>
                  <a:lnTo>
                    <a:pt x="47841" y="69599"/>
                  </a:lnTo>
                  <a:lnTo>
                    <a:pt x="89796" y="69599"/>
                  </a:lnTo>
                  <a:lnTo>
                    <a:pt x="91918" y="66454"/>
                  </a:lnTo>
                  <a:lnTo>
                    <a:pt x="95682" y="47851"/>
                  </a:lnTo>
                  <a:lnTo>
                    <a:pt x="91918" y="29243"/>
                  </a:lnTo>
                  <a:lnTo>
                    <a:pt x="89800" y="26103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953203" y="3277590"/>
            <a:ext cx="801870" cy="724394"/>
            <a:chOff x="4137032" y="6643776"/>
            <a:chExt cx="1261745" cy="1261745"/>
          </a:xfrm>
        </p:grpSpPr>
        <p:sp>
          <p:nvSpPr>
            <p:cNvPr id="162" name="object 47"/>
            <p:cNvSpPr/>
            <p:nvPr/>
          </p:nvSpPr>
          <p:spPr>
            <a:xfrm>
              <a:off x="4137032" y="6643776"/>
              <a:ext cx="1261745" cy="1261745"/>
            </a:xfrm>
            <a:custGeom>
              <a:avLst/>
              <a:gdLst/>
              <a:ahLst/>
              <a:cxnLst/>
              <a:rect l="l" t="t" r="r" b="b"/>
              <a:pathLst>
                <a:path w="1261745" h="1261745">
                  <a:moveTo>
                    <a:pt x="1154446" y="1261731"/>
                  </a:moveTo>
                  <a:lnTo>
                    <a:pt x="107295" y="1261731"/>
                  </a:lnTo>
                  <a:lnTo>
                    <a:pt x="65532" y="1253300"/>
                  </a:lnTo>
                  <a:lnTo>
                    <a:pt x="31427" y="1230308"/>
                  </a:lnTo>
                  <a:lnTo>
                    <a:pt x="8432" y="1196203"/>
                  </a:lnTo>
                  <a:lnTo>
                    <a:pt x="0" y="1154436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1154446" y="0"/>
                  </a:lnTo>
                  <a:lnTo>
                    <a:pt x="1196207" y="8430"/>
                  </a:lnTo>
                  <a:lnTo>
                    <a:pt x="1230309" y="31423"/>
                  </a:lnTo>
                  <a:lnTo>
                    <a:pt x="1253300" y="65527"/>
                  </a:lnTo>
                  <a:lnTo>
                    <a:pt x="1261731" y="107295"/>
                  </a:lnTo>
                  <a:lnTo>
                    <a:pt x="1261731" y="1154436"/>
                  </a:lnTo>
                  <a:lnTo>
                    <a:pt x="1253300" y="1196203"/>
                  </a:lnTo>
                  <a:lnTo>
                    <a:pt x="1230309" y="1230308"/>
                  </a:lnTo>
                  <a:lnTo>
                    <a:pt x="1196207" y="1253300"/>
                  </a:lnTo>
                  <a:lnTo>
                    <a:pt x="1154446" y="1261731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90"/>
            <p:cNvSpPr/>
            <p:nvPr/>
          </p:nvSpPr>
          <p:spPr>
            <a:xfrm>
              <a:off x="4411848" y="6933786"/>
              <a:ext cx="743585" cy="694055"/>
            </a:xfrm>
            <a:custGeom>
              <a:avLst/>
              <a:gdLst/>
              <a:ahLst/>
              <a:cxnLst/>
              <a:rect l="l" t="t" r="r" b="b"/>
              <a:pathLst>
                <a:path w="743585" h="694054">
                  <a:moveTo>
                    <a:pt x="644116" y="0"/>
                  </a:moveTo>
                  <a:lnTo>
                    <a:pt x="99096" y="0"/>
                  </a:lnTo>
                  <a:lnTo>
                    <a:pt x="75013" y="4874"/>
                  </a:lnTo>
                  <a:lnTo>
                    <a:pt x="55324" y="18159"/>
                  </a:lnTo>
                  <a:lnTo>
                    <a:pt x="42036" y="37848"/>
                  </a:lnTo>
                  <a:lnTo>
                    <a:pt x="37161" y="61935"/>
                  </a:lnTo>
                  <a:lnTo>
                    <a:pt x="37161" y="247730"/>
                  </a:lnTo>
                  <a:lnTo>
                    <a:pt x="22714" y="250656"/>
                  </a:lnTo>
                  <a:lnTo>
                    <a:pt x="10900" y="258630"/>
                  </a:lnTo>
                  <a:lnTo>
                    <a:pt x="2926" y="270444"/>
                  </a:lnTo>
                  <a:lnTo>
                    <a:pt x="0" y="284891"/>
                  </a:lnTo>
                  <a:lnTo>
                    <a:pt x="0" y="656493"/>
                  </a:lnTo>
                  <a:lnTo>
                    <a:pt x="2926" y="670939"/>
                  </a:lnTo>
                  <a:lnTo>
                    <a:pt x="10900" y="682754"/>
                  </a:lnTo>
                  <a:lnTo>
                    <a:pt x="22714" y="690727"/>
                  </a:lnTo>
                  <a:lnTo>
                    <a:pt x="37161" y="693654"/>
                  </a:lnTo>
                  <a:lnTo>
                    <a:pt x="309676" y="693654"/>
                  </a:lnTo>
                  <a:lnTo>
                    <a:pt x="324126" y="690727"/>
                  </a:lnTo>
                  <a:lnTo>
                    <a:pt x="335936" y="682754"/>
                  </a:lnTo>
                  <a:lnTo>
                    <a:pt x="343903" y="670939"/>
                  </a:lnTo>
                  <a:lnTo>
                    <a:pt x="344320" y="668880"/>
                  </a:lnTo>
                  <a:lnTo>
                    <a:pt x="30344" y="668880"/>
                  </a:lnTo>
                  <a:lnTo>
                    <a:pt x="24774" y="663320"/>
                  </a:lnTo>
                  <a:lnTo>
                    <a:pt x="24774" y="631718"/>
                  </a:lnTo>
                  <a:lnTo>
                    <a:pt x="346827" y="631718"/>
                  </a:lnTo>
                  <a:lnTo>
                    <a:pt x="346827" y="606944"/>
                  </a:lnTo>
                  <a:lnTo>
                    <a:pt x="24774" y="606944"/>
                  </a:lnTo>
                  <a:lnTo>
                    <a:pt x="24774" y="334440"/>
                  </a:lnTo>
                  <a:lnTo>
                    <a:pt x="346827" y="334440"/>
                  </a:lnTo>
                  <a:lnTo>
                    <a:pt x="346827" y="309665"/>
                  </a:lnTo>
                  <a:lnTo>
                    <a:pt x="24774" y="309665"/>
                  </a:lnTo>
                  <a:lnTo>
                    <a:pt x="24774" y="278064"/>
                  </a:lnTo>
                  <a:lnTo>
                    <a:pt x="30344" y="272504"/>
                  </a:lnTo>
                  <a:lnTo>
                    <a:pt x="344320" y="272504"/>
                  </a:lnTo>
                  <a:lnTo>
                    <a:pt x="343903" y="270444"/>
                  </a:lnTo>
                  <a:lnTo>
                    <a:pt x="335936" y="258630"/>
                  </a:lnTo>
                  <a:lnTo>
                    <a:pt x="324126" y="250656"/>
                  </a:lnTo>
                  <a:lnTo>
                    <a:pt x="309676" y="247730"/>
                  </a:lnTo>
                  <a:lnTo>
                    <a:pt x="61935" y="247730"/>
                  </a:lnTo>
                  <a:lnTo>
                    <a:pt x="61935" y="61935"/>
                  </a:lnTo>
                  <a:lnTo>
                    <a:pt x="64861" y="47483"/>
                  </a:lnTo>
                  <a:lnTo>
                    <a:pt x="72835" y="35670"/>
                  </a:lnTo>
                  <a:lnTo>
                    <a:pt x="84649" y="27698"/>
                  </a:lnTo>
                  <a:lnTo>
                    <a:pt x="99096" y="24774"/>
                  </a:lnTo>
                  <a:lnTo>
                    <a:pt x="692346" y="24774"/>
                  </a:lnTo>
                  <a:lnTo>
                    <a:pt x="687883" y="18159"/>
                  </a:lnTo>
                  <a:lnTo>
                    <a:pt x="668197" y="4874"/>
                  </a:lnTo>
                  <a:lnTo>
                    <a:pt x="644116" y="0"/>
                  </a:lnTo>
                  <a:close/>
                </a:path>
                <a:path w="743585" h="694054">
                  <a:moveTo>
                    <a:pt x="557407" y="520235"/>
                  </a:moveTo>
                  <a:lnTo>
                    <a:pt x="532622" y="520235"/>
                  </a:lnTo>
                  <a:lnTo>
                    <a:pt x="532622" y="656493"/>
                  </a:lnTo>
                  <a:lnTo>
                    <a:pt x="535548" y="670939"/>
                  </a:lnTo>
                  <a:lnTo>
                    <a:pt x="543522" y="682754"/>
                  </a:lnTo>
                  <a:lnTo>
                    <a:pt x="555336" y="690727"/>
                  </a:lnTo>
                  <a:lnTo>
                    <a:pt x="569783" y="693654"/>
                  </a:lnTo>
                  <a:lnTo>
                    <a:pt x="706041" y="693654"/>
                  </a:lnTo>
                  <a:lnTo>
                    <a:pt x="720492" y="690727"/>
                  </a:lnTo>
                  <a:lnTo>
                    <a:pt x="732306" y="682754"/>
                  </a:lnTo>
                  <a:lnTo>
                    <a:pt x="740277" y="670939"/>
                  </a:lnTo>
                  <a:lnTo>
                    <a:pt x="740694" y="668880"/>
                  </a:lnTo>
                  <a:lnTo>
                    <a:pt x="562967" y="668880"/>
                  </a:lnTo>
                  <a:lnTo>
                    <a:pt x="557407" y="663320"/>
                  </a:lnTo>
                  <a:lnTo>
                    <a:pt x="557407" y="631718"/>
                  </a:lnTo>
                  <a:lnTo>
                    <a:pt x="743202" y="631718"/>
                  </a:lnTo>
                  <a:lnTo>
                    <a:pt x="743202" y="606944"/>
                  </a:lnTo>
                  <a:lnTo>
                    <a:pt x="557407" y="606944"/>
                  </a:lnTo>
                  <a:lnTo>
                    <a:pt x="557407" y="520235"/>
                  </a:lnTo>
                  <a:close/>
                </a:path>
                <a:path w="743585" h="694054">
                  <a:moveTo>
                    <a:pt x="346827" y="334440"/>
                  </a:moveTo>
                  <a:lnTo>
                    <a:pt x="322063" y="334440"/>
                  </a:lnTo>
                  <a:lnTo>
                    <a:pt x="322063" y="606944"/>
                  </a:lnTo>
                  <a:lnTo>
                    <a:pt x="460111" y="606944"/>
                  </a:lnTo>
                  <a:lnTo>
                    <a:pt x="462593" y="616075"/>
                  </a:lnTo>
                  <a:lnTo>
                    <a:pt x="463629" y="619824"/>
                  </a:lnTo>
                  <a:lnTo>
                    <a:pt x="462855" y="623750"/>
                  </a:lnTo>
                  <a:lnTo>
                    <a:pt x="458122" y="629949"/>
                  </a:lnTo>
                  <a:lnTo>
                    <a:pt x="454541" y="631718"/>
                  </a:lnTo>
                  <a:lnTo>
                    <a:pt x="322063" y="631718"/>
                  </a:lnTo>
                  <a:lnTo>
                    <a:pt x="322063" y="663320"/>
                  </a:lnTo>
                  <a:lnTo>
                    <a:pt x="316503" y="668880"/>
                  </a:lnTo>
                  <a:lnTo>
                    <a:pt x="344320" y="668880"/>
                  </a:lnTo>
                  <a:lnTo>
                    <a:pt x="346827" y="656493"/>
                  </a:lnTo>
                  <a:lnTo>
                    <a:pt x="450645" y="656493"/>
                  </a:lnTo>
                  <a:lnTo>
                    <a:pt x="484579" y="634504"/>
                  </a:lnTo>
                  <a:lnTo>
                    <a:pt x="487795" y="618052"/>
                  </a:lnTo>
                  <a:lnTo>
                    <a:pt x="486487" y="609552"/>
                  </a:lnTo>
                  <a:lnTo>
                    <a:pt x="479024" y="582170"/>
                  </a:lnTo>
                  <a:lnTo>
                    <a:pt x="346827" y="582170"/>
                  </a:lnTo>
                  <a:lnTo>
                    <a:pt x="346827" y="520235"/>
                  </a:lnTo>
                  <a:lnTo>
                    <a:pt x="557407" y="520235"/>
                  </a:lnTo>
                  <a:lnTo>
                    <a:pt x="557407" y="495471"/>
                  </a:lnTo>
                  <a:lnTo>
                    <a:pt x="346827" y="495471"/>
                  </a:lnTo>
                  <a:lnTo>
                    <a:pt x="346827" y="421149"/>
                  </a:lnTo>
                  <a:lnTo>
                    <a:pt x="743202" y="421149"/>
                  </a:lnTo>
                  <a:lnTo>
                    <a:pt x="743202" y="396375"/>
                  </a:lnTo>
                  <a:lnTo>
                    <a:pt x="346827" y="396375"/>
                  </a:lnTo>
                  <a:lnTo>
                    <a:pt x="346827" y="334440"/>
                  </a:lnTo>
                  <a:close/>
                </a:path>
                <a:path w="743585" h="694054">
                  <a:moveTo>
                    <a:pt x="743202" y="631718"/>
                  </a:moveTo>
                  <a:lnTo>
                    <a:pt x="718438" y="631718"/>
                  </a:lnTo>
                  <a:lnTo>
                    <a:pt x="718438" y="663320"/>
                  </a:lnTo>
                  <a:lnTo>
                    <a:pt x="712868" y="668880"/>
                  </a:lnTo>
                  <a:lnTo>
                    <a:pt x="740694" y="668880"/>
                  </a:lnTo>
                  <a:lnTo>
                    <a:pt x="743202" y="656493"/>
                  </a:lnTo>
                  <a:lnTo>
                    <a:pt x="743202" y="631718"/>
                  </a:lnTo>
                  <a:close/>
                </a:path>
                <a:path w="743585" h="694054">
                  <a:moveTo>
                    <a:pt x="743202" y="421149"/>
                  </a:moveTo>
                  <a:lnTo>
                    <a:pt x="718438" y="421149"/>
                  </a:lnTo>
                  <a:lnTo>
                    <a:pt x="718438" y="606944"/>
                  </a:lnTo>
                  <a:lnTo>
                    <a:pt x="743202" y="606944"/>
                  </a:lnTo>
                  <a:lnTo>
                    <a:pt x="743202" y="421149"/>
                  </a:lnTo>
                  <a:close/>
                </a:path>
                <a:path w="743585" h="694054">
                  <a:moveTo>
                    <a:pt x="462142" y="520235"/>
                  </a:moveTo>
                  <a:lnTo>
                    <a:pt x="436468" y="520235"/>
                  </a:lnTo>
                  <a:lnTo>
                    <a:pt x="453357" y="582170"/>
                  </a:lnTo>
                  <a:lnTo>
                    <a:pt x="479024" y="582170"/>
                  </a:lnTo>
                  <a:lnTo>
                    <a:pt x="462142" y="520235"/>
                  </a:lnTo>
                  <a:close/>
                </a:path>
                <a:path w="743585" h="694054">
                  <a:moveTo>
                    <a:pt x="557407" y="421149"/>
                  </a:moveTo>
                  <a:lnTo>
                    <a:pt x="532622" y="421149"/>
                  </a:lnTo>
                  <a:lnTo>
                    <a:pt x="532622" y="495471"/>
                  </a:lnTo>
                  <a:lnTo>
                    <a:pt x="557407" y="495471"/>
                  </a:lnTo>
                  <a:lnTo>
                    <a:pt x="557407" y="421149"/>
                  </a:lnTo>
                  <a:close/>
                </a:path>
                <a:path w="743585" h="694054">
                  <a:moveTo>
                    <a:pt x="692346" y="24774"/>
                  </a:moveTo>
                  <a:lnTo>
                    <a:pt x="644116" y="24774"/>
                  </a:lnTo>
                  <a:lnTo>
                    <a:pt x="658563" y="27698"/>
                  </a:lnTo>
                  <a:lnTo>
                    <a:pt x="670377" y="35670"/>
                  </a:lnTo>
                  <a:lnTo>
                    <a:pt x="678351" y="47483"/>
                  </a:lnTo>
                  <a:lnTo>
                    <a:pt x="681277" y="61935"/>
                  </a:lnTo>
                  <a:lnTo>
                    <a:pt x="681277" y="334440"/>
                  </a:lnTo>
                  <a:lnTo>
                    <a:pt x="569783" y="334440"/>
                  </a:lnTo>
                  <a:lnTo>
                    <a:pt x="555336" y="337364"/>
                  </a:lnTo>
                  <a:lnTo>
                    <a:pt x="543522" y="345336"/>
                  </a:lnTo>
                  <a:lnTo>
                    <a:pt x="535548" y="357149"/>
                  </a:lnTo>
                  <a:lnTo>
                    <a:pt x="532622" y="371601"/>
                  </a:lnTo>
                  <a:lnTo>
                    <a:pt x="532622" y="396375"/>
                  </a:lnTo>
                  <a:lnTo>
                    <a:pt x="557407" y="396375"/>
                  </a:lnTo>
                  <a:lnTo>
                    <a:pt x="557407" y="364774"/>
                  </a:lnTo>
                  <a:lnTo>
                    <a:pt x="562967" y="359214"/>
                  </a:lnTo>
                  <a:lnTo>
                    <a:pt x="740695" y="359214"/>
                  </a:lnTo>
                  <a:lnTo>
                    <a:pt x="740277" y="357149"/>
                  </a:lnTo>
                  <a:lnTo>
                    <a:pt x="732306" y="345336"/>
                  </a:lnTo>
                  <a:lnTo>
                    <a:pt x="720492" y="337364"/>
                  </a:lnTo>
                  <a:lnTo>
                    <a:pt x="706041" y="334440"/>
                  </a:lnTo>
                  <a:lnTo>
                    <a:pt x="706041" y="61935"/>
                  </a:lnTo>
                  <a:lnTo>
                    <a:pt x="701167" y="37848"/>
                  </a:lnTo>
                  <a:lnTo>
                    <a:pt x="692346" y="24774"/>
                  </a:lnTo>
                  <a:close/>
                </a:path>
                <a:path w="743585" h="694054">
                  <a:moveTo>
                    <a:pt x="740695" y="359214"/>
                  </a:moveTo>
                  <a:lnTo>
                    <a:pt x="712868" y="359214"/>
                  </a:lnTo>
                  <a:lnTo>
                    <a:pt x="718438" y="364774"/>
                  </a:lnTo>
                  <a:lnTo>
                    <a:pt x="718438" y="396375"/>
                  </a:lnTo>
                  <a:lnTo>
                    <a:pt x="743202" y="396375"/>
                  </a:lnTo>
                  <a:lnTo>
                    <a:pt x="743202" y="371601"/>
                  </a:lnTo>
                  <a:lnTo>
                    <a:pt x="740695" y="359214"/>
                  </a:lnTo>
                  <a:close/>
                </a:path>
                <a:path w="743585" h="694054">
                  <a:moveTo>
                    <a:pt x="344320" y="272504"/>
                  </a:moveTo>
                  <a:lnTo>
                    <a:pt x="316503" y="272504"/>
                  </a:lnTo>
                  <a:lnTo>
                    <a:pt x="322063" y="278064"/>
                  </a:lnTo>
                  <a:lnTo>
                    <a:pt x="322063" y="309665"/>
                  </a:lnTo>
                  <a:lnTo>
                    <a:pt x="346827" y="309665"/>
                  </a:lnTo>
                  <a:lnTo>
                    <a:pt x="346827" y="284891"/>
                  </a:lnTo>
                  <a:lnTo>
                    <a:pt x="344320" y="27250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91"/>
            <p:cNvSpPr/>
            <p:nvPr/>
          </p:nvSpPr>
          <p:spPr>
            <a:xfrm>
              <a:off x="4477417" y="739571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09">
                  <a:moveTo>
                    <a:pt x="49537" y="0"/>
                  </a:moveTo>
                  <a:lnTo>
                    <a:pt x="0" y="49537"/>
                  </a:lnTo>
                  <a:lnTo>
                    <a:pt x="17517" y="67055"/>
                  </a:lnTo>
                  <a:lnTo>
                    <a:pt x="67055" y="17507"/>
                  </a:lnTo>
                  <a:lnTo>
                    <a:pt x="49537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92"/>
            <p:cNvSpPr/>
            <p:nvPr/>
          </p:nvSpPr>
          <p:spPr>
            <a:xfrm>
              <a:off x="4526960" y="7333774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148634" y="0"/>
                  </a:moveTo>
                  <a:lnTo>
                    <a:pt x="0" y="148644"/>
                  </a:lnTo>
                  <a:lnTo>
                    <a:pt x="17517" y="166162"/>
                  </a:lnTo>
                  <a:lnTo>
                    <a:pt x="166152" y="17517"/>
                  </a:lnTo>
                  <a:lnTo>
                    <a:pt x="14863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93"/>
            <p:cNvSpPr/>
            <p:nvPr/>
          </p:nvSpPr>
          <p:spPr>
            <a:xfrm>
              <a:off x="4551726" y="7296639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74322" y="0"/>
                  </a:moveTo>
                  <a:lnTo>
                    <a:pt x="0" y="74311"/>
                  </a:lnTo>
                  <a:lnTo>
                    <a:pt x="17517" y="91829"/>
                  </a:lnTo>
                  <a:lnTo>
                    <a:pt x="91840" y="17517"/>
                  </a:lnTo>
                  <a:lnTo>
                    <a:pt x="7432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94"/>
            <p:cNvSpPr/>
            <p:nvPr/>
          </p:nvSpPr>
          <p:spPr>
            <a:xfrm>
              <a:off x="4997639" y="738335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61924" y="0"/>
                  </a:moveTo>
                  <a:lnTo>
                    <a:pt x="0" y="61924"/>
                  </a:lnTo>
                  <a:lnTo>
                    <a:pt x="17517" y="79442"/>
                  </a:lnTo>
                  <a:lnTo>
                    <a:pt x="79442" y="17517"/>
                  </a:lnTo>
                  <a:lnTo>
                    <a:pt x="6192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95"/>
            <p:cNvSpPr/>
            <p:nvPr/>
          </p:nvSpPr>
          <p:spPr>
            <a:xfrm>
              <a:off x="5022405" y="743294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61924" y="0"/>
                  </a:moveTo>
                  <a:lnTo>
                    <a:pt x="0" y="61924"/>
                  </a:lnTo>
                  <a:lnTo>
                    <a:pt x="17517" y="79442"/>
                  </a:lnTo>
                  <a:lnTo>
                    <a:pt x="79442" y="17517"/>
                  </a:lnTo>
                  <a:lnTo>
                    <a:pt x="6192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96"/>
            <p:cNvSpPr/>
            <p:nvPr/>
          </p:nvSpPr>
          <p:spPr>
            <a:xfrm>
              <a:off x="4737524" y="70736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74322" y="0"/>
                  </a:moveTo>
                  <a:lnTo>
                    <a:pt x="0" y="74322"/>
                  </a:lnTo>
                  <a:lnTo>
                    <a:pt x="17517" y="91840"/>
                  </a:lnTo>
                  <a:lnTo>
                    <a:pt x="91840" y="17517"/>
                  </a:lnTo>
                  <a:lnTo>
                    <a:pt x="7432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97"/>
            <p:cNvSpPr/>
            <p:nvPr/>
          </p:nvSpPr>
          <p:spPr>
            <a:xfrm>
              <a:off x="4849011" y="704890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74322" y="0"/>
                  </a:moveTo>
                  <a:lnTo>
                    <a:pt x="0" y="74311"/>
                  </a:lnTo>
                  <a:lnTo>
                    <a:pt x="17517" y="91829"/>
                  </a:lnTo>
                  <a:lnTo>
                    <a:pt x="91840" y="17517"/>
                  </a:lnTo>
                  <a:lnTo>
                    <a:pt x="74322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98"/>
            <p:cNvSpPr/>
            <p:nvPr/>
          </p:nvSpPr>
          <p:spPr>
            <a:xfrm>
              <a:off x="4774682" y="714800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09">
                  <a:moveTo>
                    <a:pt x="49548" y="0"/>
                  </a:moveTo>
                  <a:lnTo>
                    <a:pt x="0" y="49548"/>
                  </a:lnTo>
                  <a:lnTo>
                    <a:pt x="17517" y="67066"/>
                  </a:lnTo>
                  <a:lnTo>
                    <a:pt x="67066" y="17517"/>
                  </a:lnTo>
                  <a:lnTo>
                    <a:pt x="4954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99"/>
            <p:cNvSpPr/>
            <p:nvPr/>
          </p:nvSpPr>
          <p:spPr>
            <a:xfrm>
              <a:off x="4836547" y="69993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09">
                  <a:moveTo>
                    <a:pt x="49663" y="0"/>
                  </a:moveTo>
                  <a:lnTo>
                    <a:pt x="0" y="49673"/>
                  </a:lnTo>
                  <a:lnTo>
                    <a:pt x="17517" y="67191"/>
                  </a:lnTo>
                  <a:lnTo>
                    <a:pt x="67181" y="17517"/>
                  </a:lnTo>
                  <a:lnTo>
                    <a:pt x="4966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00"/>
            <p:cNvSpPr/>
            <p:nvPr/>
          </p:nvSpPr>
          <p:spPr>
            <a:xfrm>
              <a:off x="4498564" y="699572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774" y="0"/>
                  </a:lnTo>
                </a:path>
              </a:pathLst>
            </a:custGeom>
            <a:ln w="2477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01"/>
            <p:cNvSpPr/>
            <p:nvPr/>
          </p:nvSpPr>
          <p:spPr>
            <a:xfrm>
              <a:off x="4548102" y="699572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774" y="0"/>
                  </a:lnTo>
                </a:path>
              </a:pathLst>
            </a:custGeom>
            <a:ln w="2477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02"/>
            <p:cNvSpPr/>
            <p:nvPr/>
          </p:nvSpPr>
          <p:spPr>
            <a:xfrm>
              <a:off x="4597661" y="699572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763" y="0"/>
                  </a:lnTo>
                </a:path>
              </a:pathLst>
            </a:custGeom>
            <a:ln w="2477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485574" y="4133542"/>
            <a:ext cx="1796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</a:t>
            </a:r>
            <a:endParaRPr lang="en-US" sz="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44224" y="4131567"/>
            <a:ext cx="1796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390999" y="4129592"/>
            <a:ext cx="1796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крепкий и слабый </a:t>
            </a:r>
          </a:p>
          <a:p>
            <a:pPr algn="ctr"/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алкоголь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837774" y="4139492"/>
            <a:ext cx="1796903" cy="36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16599"/>
              </a:lnSpc>
            </a:pPr>
            <a:r>
              <a:rPr lang="ru-RU" sz="800" spc="-25" dirty="0">
                <a:latin typeface="Arial" panose="020B0604020202020204" pitchFamily="34" charset="0"/>
                <a:cs typeface="Arial" panose="020B0604020202020204" pitchFamily="34" charset="0"/>
              </a:rPr>
              <a:t>сельхоз</a:t>
            </a:r>
            <a:r>
              <a:rPr lang="ru-RU" sz="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продукция </a:t>
            </a:r>
          </a:p>
          <a:p>
            <a:pPr marL="12700" marR="5080" algn="ctr">
              <a:lnSpc>
                <a:spcPct val="116599"/>
              </a:lnSpc>
            </a:pPr>
            <a:r>
              <a:rPr lang="ru-RU" sz="800" spc="-5" dirty="0">
                <a:latin typeface="Arial" panose="020B0604020202020204" pitchFamily="34" charset="0"/>
                <a:cs typeface="Arial" panose="020B0604020202020204" pitchFamily="34" charset="0"/>
              </a:rPr>
              <a:t> (Меркурий)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391424" y="4137517"/>
            <a:ext cx="1796903" cy="22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16599"/>
              </a:lnSpc>
            </a:pPr>
            <a:r>
              <a:rPr lang="ru-RU" sz="800" spc="-25" dirty="0">
                <a:latin typeface="Arial" panose="020B0604020202020204" pitchFamily="34" charset="0"/>
                <a:cs typeface="Arial" panose="020B0604020202020204" pitchFamily="34" charset="0"/>
              </a:rPr>
              <a:t>товары сферы культуры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5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3072323" y="2182468"/>
            <a:ext cx="384606" cy="398833"/>
            <a:chOff x="5713036" y="4030663"/>
            <a:chExt cx="691515" cy="691515"/>
          </a:xfrm>
        </p:grpSpPr>
        <p:sp>
          <p:nvSpPr>
            <p:cNvPr id="76" name="object 61"/>
            <p:cNvSpPr/>
            <p:nvPr/>
          </p:nvSpPr>
          <p:spPr>
            <a:xfrm>
              <a:off x="5713036" y="403066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6"/>
                  </a:lnTo>
                  <a:lnTo>
                    <a:pt x="8430" y="625555"/>
                  </a:lnTo>
                  <a:lnTo>
                    <a:pt x="0" y="583793"/>
                  </a:lnTo>
                  <a:lnTo>
                    <a:pt x="0" y="107295"/>
                  </a:lnTo>
                  <a:lnTo>
                    <a:pt x="8430" y="65532"/>
                  </a:lnTo>
                  <a:lnTo>
                    <a:pt x="31421" y="31427"/>
                  </a:lnTo>
                  <a:lnTo>
                    <a:pt x="65523" y="8432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2"/>
                  </a:lnTo>
                  <a:lnTo>
                    <a:pt x="659651" y="31427"/>
                  </a:lnTo>
                  <a:lnTo>
                    <a:pt x="682646" y="65532"/>
                  </a:lnTo>
                  <a:lnTo>
                    <a:pt x="691078" y="107295"/>
                  </a:lnTo>
                  <a:lnTo>
                    <a:pt x="691078" y="583793"/>
                  </a:lnTo>
                  <a:lnTo>
                    <a:pt x="682646" y="625555"/>
                  </a:lnTo>
                  <a:lnTo>
                    <a:pt x="659651" y="659656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2"/>
            <p:cNvSpPr/>
            <p:nvPr/>
          </p:nvSpPr>
          <p:spPr>
            <a:xfrm>
              <a:off x="5825043" y="4166320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23699" y="0"/>
                  </a:moveTo>
                  <a:lnTo>
                    <a:pt x="178616" y="4544"/>
                  </a:lnTo>
                  <a:lnTo>
                    <a:pt x="136625" y="17579"/>
                  </a:lnTo>
                  <a:lnTo>
                    <a:pt x="98627" y="38204"/>
                  </a:lnTo>
                  <a:lnTo>
                    <a:pt x="65520" y="65520"/>
                  </a:lnTo>
                  <a:lnTo>
                    <a:pt x="38204" y="98627"/>
                  </a:lnTo>
                  <a:lnTo>
                    <a:pt x="17579" y="136625"/>
                  </a:lnTo>
                  <a:lnTo>
                    <a:pt x="4544" y="178616"/>
                  </a:lnTo>
                  <a:lnTo>
                    <a:pt x="0" y="223699"/>
                  </a:lnTo>
                  <a:lnTo>
                    <a:pt x="4544" y="268778"/>
                  </a:lnTo>
                  <a:lnTo>
                    <a:pt x="17579" y="310757"/>
                  </a:lnTo>
                  <a:lnTo>
                    <a:pt x="38204" y="348739"/>
                  </a:lnTo>
                  <a:lnTo>
                    <a:pt x="65520" y="381827"/>
                  </a:lnTo>
                  <a:lnTo>
                    <a:pt x="98627" y="409123"/>
                  </a:lnTo>
                  <a:lnTo>
                    <a:pt x="136625" y="429732"/>
                  </a:lnTo>
                  <a:lnTo>
                    <a:pt x="178616" y="442754"/>
                  </a:lnTo>
                  <a:lnTo>
                    <a:pt x="223699" y="447295"/>
                  </a:lnTo>
                  <a:lnTo>
                    <a:pt x="268783" y="442754"/>
                  </a:lnTo>
                  <a:lnTo>
                    <a:pt x="310775" y="429732"/>
                  </a:lnTo>
                  <a:lnTo>
                    <a:pt x="323338" y="422919"/>
                  </a:lnTo>
                  <a:lnTo>
                    <a:pt x="223699" y="422919"/>
                  </a:lnTo>
                  <a:lnTo>
                    <a:pt x="178033" y="417661"/>
                  </a:lnTo>
                  <a:lnTo>
                    <a:pt x="136105" y="402683"/>
                  </a:lnTo>
                  <a:lnTo>
                    <a:pt x="99115" y="379176"/>
                  </a:lnTo>
                  <a:lnTo>
                    <a:pt x="68259" y="348333"/>
                  </a:lnTo>
                  <a:lnTo>
                    <a:pt x="44736" y="311344"/>
                  </a:lnTo>
                  <a:lnTo>
                    <a:pt x="29744" y="269402"/>
                  </a:lnTo>
                  <a:lnTo>
                    <a:pt x="24480" y="223699"/>
                  </a:lnTo>
                  <a:lnTo>
                    <a:pt x="29744" y="178008"/>
                  </a:lnTo>
                  <a:lnTo>
                    <a:pt x="44736" y="136073"/>
                  </a:lnTo>
                  <a:lnTo>
                    <a:pt x="68259" y="99088"/>
                  </a:lnTo>
                  <a:lnTo>
                    <a:pt x="99115" y="68245"/>
                  </a:lnTo>
                  <a:lnTo>
                    <a:pt x="136105" y="44738"/>
                  </a:lnTo>
                  <a:lnTo>
                    <a:pt x="178033" y="29759"/>
                  </a:lnTo>
                  <a:lnTo>
                    <a:pt x="223699" y="24501"/>
                  </a:lnTo>
                  <a:lnTo>
                    <a:pt x="323529" y="24501"/>
                  </a:lnTo>
                  <a:lnTo>
                    <a:pt x="310775" y="17579"/>
                  </a:lnTo>
                  <a:lnTo>
                    <a:pt x="268783" y="4544"/>
                  </a:lnTo>
                  <a:lnTo>
                    <a:pt x="223699" y="0"/>
                  </a:lnTo>
                  <a:close/>
                </a:path>
                <a:path w="447675" h="447675">
                  <a:moveTo>
                    <a:pt x="323529" y="24501"/>
                  </a:moveTo>
                  <a:lnTo>
                    <a:pt x="223699" y="24501"/>
                  </a:lnTo>
                  <a:lnTo>
                    <a:pt x="269396" y="29765"/>
                  </a:lnTo>
                  <a:lnTo>
                    <a:pt x="311337" y="44757"/>
                  </a:lnTo>
                  <a:lnTo>
                    <a:pt x="348328" y="68278"/>
                  </a:lnTo>
                  <a:lnTo>
                    <a:pt x="379176" y="99132"/>
                  </a:lnTo>
                  <a:lnTo>
                    <a:pt x="402688" y="136119"/>
                  </a:lnTo>
                  <a:lnTo>
                    <a:pt x="417658" y="178008"/>
                  </a:lnTo>
                  <a:lnTo>
                    <a:pt x="422929" y="223699"/>
                  </a:lnTo>
                  <a:lnTo>
                    <a:pt x="417670" y="269402"/>
                  </a:lnTo>
                  <a:lnTo>
                    <a:pt x="402688" y="311344"/>
                  </a:lnTo>
                  <a:lnTo>
                    <a:pt x="379176" y="348333"/>
                  </a:lnTo>
                  <a:lnTo>
                    <a:pt x="348328" y="379176"/>
                  </a:lnTo>
                  <a:lnTo>
                    <a:pt x="311337" y="402683"/>
                  </a:lnTo>
                  <a:lnTo>
                    <a:pt x="269396" y="417661"/>
                  </a:lnTo>
                  <a:lnTo>
                    <a:pt x="223699" y="422919"/>
                  </a:lnTo>
                  <a:lnTo>
                    <a:pt x="323338" y="422919"/>
                  </a:lnTo>
                  <a:lnTo>
                    <a:pt x="381884" y="381827"/>
                  </a:lnTo>
                  <a:lnTo>
                    <a:pt x="409202" y="348739"/>
                  </a:lnTo>
                  <a:lnTo>
                    <a:pt x="429829" y="310757"/>
                  </a:lnTo>
                  <a:lnTo>
                    <a:pt x="442865" y="268778"/>
                  </a:lnTo>
                  <a:lnTo>
                    <a:pt x="447410" y="223699"/>
                  </a:lnTo>
                  <a:lnTo>
                    <a:pt x="442865" y="178616"/>
                  </a:lnTo>
                  <a:lnTo>
                    <a:pt x="429829" y="136625"/>
                  </a:lnTo>
                  <a:lnTo>
                    <a:pt x="409202" y="98627"/>
                  </a:lnTo>
                  <a:lnTo>
                    <a:pt x="381884" y="65520"/>
                  </a:lnTo>
                  <a:lnTo>
                    <a:pt x="348776" y="38204"/>
                  </a:lnTo>
                  <a:lnTo>
                    <a:pt x="323529" y="24501"/>
                  </a:lnTo>
                  <a:close/>
                </a:path>
                <a:path w="447675" h="447675">
                  <a:moveTo>
                    <a:pt x="193145" y="320440"/>
                  </a:moveTo>
                  <a:lnTo>
                    <a:pt x="156633" y="320440"/>
                  </a:lnTo>
                  <a:lnTo>
                    <a:pt x="156633" y="380794"/>
                  </a:lnTo>
                  <a:lnTo>
                    <a:pt x="193145" y="380794"/>
                  </a:lnTo>
                  <a:lnTo>
                    <a:pt x="193145" y="320440"/>
                  </a:lnTo>
                  <a:close/>
                </a:path>
                <a:path w="447675" h="447675">
                  <a:moveTo>
                    <a:pt x="248296" y="320440"/>
                  </a:moveTo>
                  <a:lnTo>
                    <a:pt x="211899" y="320440"/>
                  </a:lnTo>
                  <a:lnTo>
                    <a:pt x="211899" y="380794"/>
                  </a:lnTo>
                  <a:lnTo>
                    <a:pt x="248296" y="380794"/>
                  </a:lnTo>
                  <a:lnTo>
                    <a:pt x="248296" y="320440"/>
                  </a:lnTo>
                  <a:close/>
                </a:path>
                <a:path w="447675" h="447675">
                  <a:moveTo>
                    <a:pt x="302577" y="320440"/>
                  </a:moveTo>
                  <a:lnTo>
                    <a:pt x="266169" y="320440"/>
                  </a:lnTo>
                  <a:lnTo>
                    <a:pt x="266169" y="380794"/>
                  </a:lnTo>
                  <a:lnTo>
                    <a:pt x="302577" y="380794"/>
                  </a:lnTo>
                  <a:lnTo>
                    <a:pt x="302577" y="320440"/>
                  </a:lnTo>
                  <a:close/>
                </a:path>
                <a:path w="447675" h="447675">
                  <a:moveTo>
                    <a:pt x="335895" y="272892"/>
                  </a:moveTo>
                  <a:lnTo>
                    <a:pt x="319770" y="289132"/>
                  </a:lnTo>
                  <a:lnTo>
                    <a:pt x="350094" y="319456"/>
                  </a:lnTo>
                  <a:lnTo>
                    <a:pt x="366219" y="303247"/>
                  </a:lnTo>
                  <a:lnTo>
                    <a:pt x="335895" y="272892"/>
                  </a:lnTo>
                  <a:close/>
                </a:path>
                <a:path w="447675" h="447675">
                  <a:moveTo>
                    <a:pt x="117692" y="268368"/>
                  </a:moveTo>
                  <a:lnTo>
                    <a:pt x="87369" y="298734"/>
                  </a:lnTo>
                  <a:lnTo>
                    <a:pt x="103577" y="314943"/>
                  </a:lnTo>
                  <a:lnTo>
                    <a:pt x="133796" y="284493"/>
                  </a:lnTo>
                  <a:lnTo>
                    <a:pt x="117692" y="268368"/>
                  </a:lnTo>
                  <a:close/>
                </a:path>
                <a:path w="447675" h="447675">
                  <a:moveTo>
                    <a:pt x="150456" y="156633"/>
                  </a:moveTo>
                  <a:lnTo>
                    <a:pt x="216192" y="238495"/>
                  </a:lnTo>
                  <a:lnTo>
                    <a:pt x="217946" y="245370"/>
                  </a:lnTo>
                  <a:lnTo>
                    <a:pt x="221990" y="250940"/>
                  </a:lnTo>
                  <a:lnTo>
                    <a:pt x="227765" y="254671"/>
                  </a:lnTo>
                  <a:lnTo>
                    <a:pt x="234715" y="256034"/>
                  </a:lnTo>
                  <a:lnTo>
                    <a:pt x="241970" y="254561"/>
                  </a:lnTo>
                  <a:lnTo>
                    <a:pt x="247906" y="250546"/>
                  </a:lnTo>
                  <a:lnTo>
                    <a:pt x="251913" y="244588"/>
                  </a:lnTo>
                  <a:lnTo>
                    <a:pt x="253384" y="237291"/>
                  </a:lnTo>
                  <a:lnTo>
                    <a:pt x="251915" y="230048"/>
                  </a:lnTo>
                  <a:lnTo>
                    <a:pt x="247920" y="224148"/>
                  </a:lnTo>
                  <a:lnTo>
                    <a:pt x="242018" y="220179"/>
                  </a:lnTo>
                  <a:lnTo>
                    <a:pt x="234830" y="218726"/>
                  </a:lnTo>
                  <a:lnTo>
                    <a:pt x="150456" y="156633"/>
                  </a:lnTo>
                  <a:close/>
                </a:path>
                <a:path w="447675" h="447675">
                  <a:moveTo>
                    <a:pt x="103577" y="189083"/>
                  </a:moveTo>
                  <a:lnTo>
                    <a:pt x="60762" y="189083"/>
                  </a:lnTo>
                  <a:lnTo>
                    <a:pt x="60762" y="211899"/>
                  </a:lnTo>
                  <a:lnTo>
                    <a:pt x="103577" y="211899"/>
                  </a:lnTo>
                  <a:lnTo>
                    <a:pt x="103577" y="189083"/>
                  </a:lnTo>
                  <a:close/>
                </a:path>
                <a:path w="447675" h="447675">
                  <a:moveTo>
                    <a:pt x="393255" y="189083"/>
                  </a:moveTo>
                  <a:lnTo>
                    <a:pt x="350324" y="189083"/>
                  </a:lnTo>
                  <a:lnTo>
                    <a:pt x="350324" y="211899"/>
                  </a:lnTo>
                  <a:lnTo>
                    <a:pt x="393255" y="211899"/>
                  </a:lnTo>
                  <a:lnTo>
                    <a:pt x="393255" y="189083"/>
                  </a:lnTo>
                  <a:close/>
                </a:path>
                <a:path w="447675" h="447675">
                  <a:moveTo>
                    <a:pt x="342272" y="96091"/>
                  </a:moveTo>
                  <a:lnTo>
                    <a:pt x="311833" y="126414"/>
                  </a:lnTo>
                  <a:lnTo>
                    <a:pt x="328042" y="142508"/>
                  </a:lnTo>
                  <a:lnTo>
                    <a:pt x="358366" y="112185"/>
                  </a:lnTo>
                  <a:lnTo>
                    <a:pt x="342272" y="96091"/>
                  </a:lnTo>
                  <a:close/>
                </a:path>
                <a:path w="447675" h="447675">
                  <a:moveTo>
                    <a:pt x="112834" y="87358"/>
                  </a:moveTo>
                  <a:lnTo>
                    <a:pt x="96625" y="103577"/>
                  </a:lnTo>
                  <a:lnTo>
                    <a:pt x="126959" y="133933"/>
                  </a:lnTo>
                  <a:lnTo>
                    <a:pt x="143168" y="117692"/>
                  </a:lnTo>
                  <a:lnTo>
                    <a:pt x="112834" y="87358"/>
                  </a:lnTo>
                  <a:close/>
                </a:path>
                <a:path w="447675" h="447675">
                  <a:moveTo>
                    <a:pt x="235165" y="54940"/>
                  </a:moveTo>
                  <a:lnTo>
                    <a:pt x="212234" y="54940"/>
                  </a:lnTo>
                  <a:lnTo>
                    <a:pt x="212234" y="97839"/>
                  </a:lnTo>
                  <a:lnTo>
                    <a:pt x="235165" y="97839"/>
                  </a:lnTo>
                  <a:lnTo>
                    <a:pt x="235165" y="549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74373" y="2885883"/>
            <a:ext cx="398939" cy="400289"/>
            <a:chOff x="2456198" y="2647108"/>
            <a:chExt cx="380929" cy="400289"/>
          </a:xfrm>
        </p:grpSpPr>
        <p:sp>
          <p:nvSpPr>
            <p:cNvPr id="96" name="object 15"/>
            <p:cNvSpPr/>
            <p:nvPr/>
          </p:nvSpPr>
          <p:spPr>
            <a:xfrm>
              <a:off x="2456198" y="2647108"/>
              <a:ext cx="380929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2"/>
            <p:cNvSpPr/>
            <p:nvPr/>
          </p:nvSpPr>
          <p:spPr>
            <a:xfrm>
              <a:off x="2577967" y="2816848"/>
              <a:ext cx="149014" cy="71309"/>
            </a:xfrm>
            <a:custGeom>
              <a:avLst/>
              <a:gdLst/>
              <a:ahLst/>
              <a:cxnLst/>
              <a:rect l="l" t="t" r="r" b="b"/>
              <a:pathLst>
                <a:path w="270510" h="123190">
                  <a:moveTo>
                    <a:pt x="200427" y="95232"/>
                  </a:moveTo>
                  <a:lnTo>
                    <a:pt x="134959" y="95232"/>
                  </a:lnTo>
                  <a:lnTo>
                    <a:pt x="151983" y="96726"/>
                  </a:lnTo>
                  <a:lnTo>
                    <a:pt x="168358" y="101116"/>
                  </a:lnTo>
                  <a:lnTo>
                    <a:pt x="183700" y="108259"/>
                  </a:lnTo>
                  <a:lnTo>
                    <a:pt x="197627" y="118017"/>
                  </a:lnTo>
                  <a:lnTo>
                    <a:pt x="201449" y="121242"/>
                  </a:lnTo>
                  <a:lnTo>
                    <a:pt x="206087" y="122833"/>
                  </a:lnTo>
                  <a:lnTo>
                    <a:pt x="215920" y="122833"/>
                  </a:lnTo>
                  <a:lnTo>
                    <a:pt x="221113" y="120813"/>
                  </a:lnTo>
                  <a:lnTo>
                    <a:pt x="239465" y="102457"/>
                  </a:lnTo>
                  <a:lnTo>
                    <a:pt x="210726" y="102457"/>
                  </a:lnTo>
                  <a:lnTo>
                    <a:pt x="200427" y="95232"/>
                  </a:lnTo>
                  <a:close/>
                </a:path>
                <a:path w="270510" h="123190">
                  <a:moveTo>
                    <a:pt x="134959" y="0"/>
                  </a:moveTo>
                  <a:lnTo>
                    <a:pt x="66386" y="12545"/>
                  </a:lnTo>
                  <a:lnTo>
                    <a:pt x="6931" y="48595"/>
                  </a:lnTo>
                  <a:lnTo>
                    <a:pt x="0" y="68720"/>
                  </a:lnTo>
                  <a:lnTo>
                    <a:pt x="2177" y="74186"/>
                  </a:lnTo>
                  <a:lnTo>
                    <a:pt x="44815" y="116823"/>
                  </a:lnTo>
                  <a:lnTo>
                    <a:pt x="51140" y="121149"/>
                  </a:lnTo>
                  <a:lnTo>
                    <a:pt x="58325" y="122811"/>
                  </a:lnTo>
                  <a:lnTo>
                    <a:pt x="65624" y="121778"/>
                  </a:lnTo>
                  <a:lnTo>
                    <a:pt x="72290" y="118017"/>
                  </a:lnTo>
                  <a:lnTo>
                    <a:pt x="86213" y="108259"/>
                  </a:lnTo>
                  <a:lnTo>
                    <a:pt x="98719" y="102436"/>
                  </a:lnTo>
                  <a:lnTo>
                    <a:pt x="59202" y="102436"/>
                  </a:lnTo>
                  <a:lnTo>
                    <a:pt x="20470" y="63799"/>
                  </a:lnTo>
                  <a:lnTo>
                    <a:pt x="45721" y="45167"/>
                  </a:lnTo>
                  <a:lnTo>
                    <a:pt x="73650" y="31563"/>
                  </a:lnTo>
                  <a:lnTo>
                    <a:pt x="103631" y="23202"/>
                  </a:lnTo>
                  <a:lnTo>
                    <a:pt x="134959" y="20355"/>
                  </a:lnTo>
                  <a:lnTo>
                    <a:pt x="219548" y="20355"/>
                  </a:lnTo>
                  <a:lnTo>
                    <a:pt x="203526" y="12545"/>
                  </a:lnTo>
                  <a:lnTo>
                    <a:pt x="169991" y="3185"/>
                  </a:lnTo>
                  <a:lnTo>
                    <a:pt x="134959" y="0"/>
                  </a:lnTo>
                  <a:close/>
                </a:path>
                <a:path w="270510" h="123190">
                  <a:moveTo>
                    <a:pt x="219548" y="20355"/>
                  </a:moveTo>
                  <a:lnTo>
                    <a:pt x="134959" y="20355"/>
                  </a:lnTo>
                  <a:lnTo>
                    <a:pt x="166292" y="23203"/>
                  </a:lnTo>
                  <a:lnTo>
                    <a:pt x="196288" y="31569"/>
                  </a:lnTo>
                  <a:lnTo>
                    <a:pt x="224239" y="45190"/>
                  </a:lnTo>
                  <a:lnTo>
                    <a:pt x="249385" y="63746"/>
                  </a:lnTo>
                  <a:lnTo>
                    <a:pt x="210726" y="102457"/>
                  </a:lnTo>
                  <a:lnTo>
                    <a:pt x="239465" y="102457"/>
                  </a:lnTo>
                  <a:lnTo>
                    <a:pt x="267730" y="74186"/>
                  </a:lnTo>
                  <a:lnTo>
                    <a:pt x="269908" y="68720"/>
                  </a:lnTo>
                  <a:lnTo>
                    <a:pt x="269583" y="57579"/>
                  </a:lnTo>
                  <a:lnTo>
                    <a:pt x="267122" y="52281"/>
                  </a:lnTo>
                  <a:lnTo>
                    <a:pt x="262976" y="48595"/>
                  </a:lnTo>
                  <a:lnTo>
                    <a:pt x="234782" y="27781"/>
                  </a:lnTo>
                  <a:lnTo>
                    <a:pt x="219548" y="20355"/>
                  </a:lnTo>
                  <a:close/>
                </a:path>
                <a:path w="270510" h="123190">
                  <a:moveTo>
                    <a:pt x="134959" y="74877"/>
                  </a:moveTo>
                  <a:lnTo>
                    <a:pt x="114377" y="76686"/>
                  </a:lnTo>
                  <a:lnTo>
                    <a:pt x="94579" y="81997"/>
                  </a:lnTo>
                  <a:lnTo>
                    <a:pt x="76026" y="90643"/>
                  </a:lnTo>
                  <a:lnTo>
                    <a:pt x="59202" y="102436"/>
                  </a:lnTo>
                  <a:lnTo>
                    <a:pt x="98719" y="102436"/>
                  </a:lnTo>
                  <a:lnTo>
                    <a:pt x="101555" y="101116"/>
                  </a:lnTo>
                  <a:lnTo>
                    <a:pt x="117933" y="96726"/>
                  </a:lnTo>
                  <a:lnTo>
                    <a:pt x="134959" y="95232"/>
                  </a:lnTo>
                  <a:lnTo>
                    <a:pt x="200427" y="95232"/>
                  </a:lnTo>
                  <a:lnTo>
                    <a:pt x="193874" y="90638"/>
                  </a:lnTo>
                  <a:lnTo>
                    <a:pt x="175332" y="81996"/>
                  </a:lnTo>
                  <a:lnTo>
                    <a:pt x="155535" y="76685"/>
                  </a:lnTo>
                  <a:lnTo>
                    <a:pt x="134959" y="7487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3"/>
            <p:cNvSpPr/>
            <p:nvPr/>
          </p:nvSpPr>
          <p:spPr>
            <a:xfrm>
              <a:off x="2628731" y="2903532"/>
              <a:ext cx="47223" cy="49623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799" y="0"/>
                  </a:moveTo>
                  <a:lnTo>
                    <a:pt x="3129" y="26704"/>
                  </a:lnTo>
                  <a:lnTo>
                    <a:pt x="0" y="42827"/>
                  </a:lnTo>
                  <a:lnTo>
                    <a:pt x="3129" y="58947"/>
                  </a:lnTo>
                  <a:lnTo>
                    <a:pt x="34616" y="84849"/>
                  </a:lnTo>
                  <a:lnTo>
                    <a:pt x="42799" y="85630"/>
                  </a:lnTo>
                  <a:lnTo>
                    <a:pt x="50982" y="84849"/>
                  </a:lnTo>
                  <a:lnTo>
                    <a:pt x="79140" y="65293"/>
                  </a:lnTo>
                  <a:lnTo>
                    <a:pt x="42799" y="65293"/>
                  </a:lnTo>
                  <a:lnTo>
                    <a:pt x="34336" y="63650"/>
                  </a:lnTo>
                  <a:lnTo>
                    <a:pt x="26904" y="58720"/>
                  </a:lnTo>
                  <a:lnTo>
                    <a:pt x="21980" y="51288"/>
                  </a:lnTo>
                  <a:lnTo>
                    <a:pt x="20339" y="42825"/>
                  </a:lnTo>
                  <a:lnTo>
                    <a:pt x="21980" y="34367"/>
                  </a:lnTo>
                  <a:lnTo>
                    <a:pt x="26904" y="26941"/>
                  </a:lnTo>
                  <a:lnTo>
                    <a:pt x="31155" y="22690"/>
                  </a:lnTo>
                  <a:lnTo>
                    <a:pt x="36799" y="20355"/>
                  </a:lnTo>
                  <a:lnTo>
                    <a:pt x="79140" y="20355"/>
                  </a:lnTo>
                  <a:lnTo>
                    <a:pt x="78455" y="19076"/>
                  </a:lnTo>
                  <a:lnTo>
                    <a:pt x="73081" y="12544"/>
                  </a:lnTo>
                  <a:lnTo>
                    <a:pt x="66548" y="7173"/>
                  </a:lnTo>
                  <a:lnTo>
                    <a:pt x="59200" y="3240"/>
                  </a:lnTo>
                  <a:lnTo>
                    <a:pt x="51222" y="823"/>
                  </a:lnTo>
                  <a:lnTo>
                    <a:pt x="42799" y="0"/>
                  </a:lnTo>
                  <a:close/>
                </a:path>
                <a:path w="85725" h="85725">
                  <a:moveTo>
                    <a:pt x="79140" y="20355"/>
                  </a:moveTo>
                  <a:lnTo>
                    <a:pt x="48799" y="20355"/>
                  </a:lnTo>
                  <a:lnTo>
                    <a:pt x="54443" y="22690"/>
                  </a:lnTo>
                  <a:lnTo>
                    <a:pt x="62935" y="31182"/>
                  </a:lnTo>
                  <a:lnTo>
                    <a:pt x="65270" y="36826"/>
                  </a:lnTo>
                  <a:lnTo>
                    <a:pt x="65270" y="48825"/>
                  </a:lnTo>
                  <a:lnTo>
                    <a:pt x="62935" y="54469"/>
                  </a:lnTo>
                  <a:lnTo>
                    <a:pt x="58694" y="58720"/>
                  </a:lnTo>
                  <a:lnTo>
                    <a:pt x="51262" y="63650"/>
                  </a:lnTo>
                  <a:lnTo>
                    <a:pt x="42799" y="65293"/>
                  </a:lnTo>
                  <a:lnTo>
                    <a:pt x="79140" y="65293"/>
                  </a:lnTo>
                  <a:lnTo>
                    <a:pt x="82388" y="59223"/>
                  </a:lnTo>
                  <a:lnTo>
                    <a:pt x="84803" y="51244"/>
                  </a:lnTo>
                  <a:lnTo>
                    <a:pt x="85625" y="42825"/>
                  </a:lnTo>
                  <a:lnTo>
                    <a:pt x="84792" y="34367"/>
                  </a:lnTo>
                  <a:lnTo>
                    <a:pt x="82388" y="26424"/>
                  </a:lnTo>
                  <a:lnTo>
                    <a:pt x="79140" y="2035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4"/>
            <p:cNvSpPr/>
            <p:nvPr/>
          </p:nvSpPr>
          <p:spPr>
            <a:xfrm>
              <a:off x="2519598" y="2730604"/>
              <a:ext cx="265496" cy="95937"/>
            </a:xfrm>
            <a:custGeom>
              <a:avLst/>
              <a:gdLst/>
              <a:ahLst/>
              <a:cxnLst/>
              <a:rect l="l" t="t" r="r" b="b"/>
              <a:pathLst>
                <a:path w="481964" h="165734">
                  <a:moveTo>
                    <a:pt x="342635" y="94454"/>
                  </a:moveTo>
                  <a:lnTo>
                    <a:pt x="240914" y="94454"/>
                  </a:lnTo>
                  <a:lnTo>
                    <a:pt x="287178" y="98768"/>
                  </a:lnTo>
                  <a:lnTo>
                    <a:pt x="331297" y="111442"/>
                  </a:lnTo>
                  <a:lnTo>
                    <a:pt x="372242" y="132068"/>
                  </a:lnTo>
                  <a:lnTo>
                    <a:pt x="408982" y="160243"/>
                  </a:lnTo>
                  <a:lnTo>
                    <a:pt x="412898" y="163886"/>
                  </a:lnTo>
                  <a:lnTo>
                    <a:pt x="417840" y="165687"/>
                  </a:lnTo>
                  <a:lnTo>
                    <a:pt x="428010" y="165678"/>
                  </a:lnTo>
                  <a:lnTo>
                    <a:pt x="433190" y="163677"/>
                  </a:lnTo>
                  <a:lnTo>
                    <a:pt x="451535" y="145332"/>
                  </a:lnTo>
                  <a:lnTo>
                    <a:pt x="422824" y="145332"/>
                  </a:lnTo>
                  <a:lnTo>
                    <a:pt x="383029" y="114809"/>
                  </a:lnTo>
                  <a:lnTo>
                    <a:pt x="342635" y="94454"/>
                  </a:lnTo>
                  <a:close/>
                </a:path>
                <a:path w="481964" h="165734">
                  <a:moveTo>
                    <a:pt x="263899" y="0"/>
                  </a:moveTo>
                  <a:lnTo>
                    <a:pt x="217928" y="0"/>
                  </a:lnTo>
                  <a:lnTo>
                    <a:pt x="172292" y="6121"/>
                  </a:lnTo>
                  <a:lnTo>
                    <a:pt x="127663" y="18363"/>
                  </a:lnTo>
                  <a:lnTo>
                    <a:pt x="84713" y="36726"/>
                  </a:lnTo>
                  <a:lnTo>
                    <a:pt x="44112" y="61210"/>
                  </a:lnTo>
                  <a:lnTo>
                    <a:pt x="6533" y="91815"/>
                  </a:lnTo>
                  <a:lnTo>
                    <a:pt x="0" y="111940"/>
                  </a:lnTo>
                  <a:lnTo>
                    <a:pt x="2115" y="117155"/>
                  </a:lnTo>
                  <a:lnTo>
                    <a:pt x="44647" y="159688"/>
                  </a:lnTo>
                  <a:lnTo>
                    <a:pt x="51200" y="164102"/>
                  </a:lnTo>
                  <a:lnTo>
                    <a:pt x="58644" y="165678"/>
                  </a:lnTo>
                  <a:lnTo>
                    <a:pt x="66140" y="164398"/>
                  </a:lnTo>
                  <a:lnTo>
                    <a:pt x="72845" y="160243"/>
                  </a:lnTo>
                  <a:lnTo>
                    <a:pt x="92328" y="145301"/>
                  </a:lnTo>
                  <a:lnTo>
                    <a:pt x="59034" y="145301"/>
                  </a:lnTo>
                  <a:lnTo>
                    <a:pt x="20460" y="106653"/>
                  </a:lnTo>
                  <a:lnTo>
                    <a:pt x="59507" y="75303"/>
                  </a:lnTo>
                  <a:lnTo>
                    <a:pt x="101916" y="50920"/>
                  </a:lnTo>
                  <a:lnTo>
                    <a:pt x="146848" y="33504"/>
                  </a:lnTo>
                  <a:lnTo>
                    <a:pt x="193460" y="23055"/>
                  </a:lnTo>
                  <a:lnTo>
                    <a:pt x="240914" y="19573"/>
                  </a:lnTo>
                  <a:lnTo>
                    <a:pt x="356994" y="19573"/>
                  </a:lnTo>
                  <a:lnTo>
                    <a:pt x="354164" y="18363"/>
                  </a:lnTo>
                  <a:lnTo>
                    <a:pt x="309535" y="6121"/>
                  </a:lnTo>
                  <a:lnTo>
                    <a:pt x="263899" y="0"/>
                  </a:lnTo>
                  <a:close/>
                </a:path>
                <a:path w="481964" h="165734">
                  <a:moveTo>
                    <a:pt x="356994" y="19573"/>
                  </a:moveTo>
                  <a:lnTo>
                    <a:pt x="240914" y="19573"/>
                  </a:lnTo>
                  <a:lnTo>
                    <a:pt x="288367" y="23057"/>
                  </a:lnTo>
                  <a:lnTo>
                    <a:pt x="334979" y="33507"/>
                  </a:lnTo>
                  <a:lnTo>
                    <a:pt x="379911" y="50923"/>
                  </a:lnTo>
                  <a:lnTo>
                    <a:pt x="422320" y="75305"/>
                  </a:lnTo>
                  <a:lnTo>
                    <a:pt x="461368" y="106653"/>
                  </a:lnTo>
                  <a:lnTo>
                    <a:pt x="422824" y="145332"/>
                  </a:lnTo>
                  <a:lnTo>
                    <a:pt x="451535" y="145332"/>
                  </a:lnTo>
                  <a:lnTo>
                    <a:pt x="479713" y="117155"/>
                  </a:lnTo>
                  <a:lnTo>
                    <a:pt x="481828" y="111940"/>
                  </a:lnTo>
                  <a:lnTo>
                    <a:pt x="481650" y="100810"/>
                  </a:lnTo>
                  <a:lnTo>
                    <a:pt x="479367" y="95637"/>
                  </a:lnTo>
                  <a:lnTo>
                    <a:pt x="475294" y="91815"/>
                  </a:lnTo>
                  <a:lnTo>
                    <a:pt x="437715" y="61210"/>
                  </a:lnTo>
                  <a:lnTo>
                    <a:pt x="397114" y="36726"/>
                  </a:lnTo>
                  <a:lnTo>
                    <a:pt x="356994" y="19573"/>
                  </a:lnTo>
                  <a:close/>
                </a:path>
                <a:path w="481964" h="165734">
                  <a:moveTo>
                    <a:pt x="240914" y="74099"/>
                  </a:moveTo>
                  <a:lnTo>
                    <a:pt x="190842" y="78769"/>
                  </a:lnTo>
                  <a:lnTo>
                    <a:pt x="143087" y="92489"/>
                  </a:lnTo>
                  <a:lnTo>
                    <a:pt x="98768" y="114823"/>
                  </a:lnTo>
                  <a:lnTo>
                    <a:pt x="59034" y="145301"/>
                  </a:lnTo>
                  <a:lnTo>
                    <a:pt x="92328" y="145301"/>
                  </a:lnTo>
                  <a:lnTo>
                    <a:pt x="109581" y="132068"/>
                  </a:lnTo>
                  <a:lnTo>
                    <a:pt x="150526" y="111442"/>
                  </a:lnTo>
                  <a:lnTo>
                    <a:pt x="194648" y="98768"/>
                  </a:lnTo>
                  <a:lnTo>
                    <a:pt x="240914" y="94454"/>
                  </a:lnTo>
                  <a:lnTo>
                    <a:pt x="342635" y="94454"/>
                  </a:lnTo>
                  <a:lnTo>
                    <a:pt x="338723" y="92485"/>
                  </a:lnTo>
                  <a:lnTo>
                    <a:pt x="290979" y="78769"/>
                  </a:lnTo>
                  <a:lnTo>
                    <a:pt x="240914" y="7409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30642" y="2809028"/>
            <a:ext cx="1700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Имеет полный набор каналов беспроводной  связи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30342" y="2165008"/>
            <a:ext cx="165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Скорость печати чека 75 мм/сек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5"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8" y="874676"/>
            <a:ext cx="4667483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Компактная мобильная онлайн-касса с мощным процессором и сенсорным дисплеем (5,5 дюймов).</a:t>
            </a:r>
          </a:p>
        </p:txBody>
      </p:sp>
      <p:grpSp>
        <p:nvGrpSpPr>
          <p:cNvPr id="41" name="Группа 82"/>
          <p:cNvGrpSpPr/>
          <p:nvPr/>
        </p:nvGrpSpPr>
        <p:grpSpPr>
          <a:xfrm>
            <a:off x="3075999" y="2885883"/>
            <a:ext cx="380929" cy="400289"/>
            <a:chOff x="5775773" y="3641129"/>
            <a:chExt cx="691515" cy="691515"/>
          </a:xfrm>
        </p:grpSpPr>
        <p:sp>
          <p:nvSpPr>
            <p:cNvPr id="45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Группа 80"/>
          <p:cNvGrpSpPr/>
          <p:nvPr/>
        </p:nvGrpSpPr>
        <p:grpSpPr>
          <a:xfrm>
            <a:off x="570024" y="2179794"/>
            <a:ext cx="403291" cy="403287"/>
            <a:chOff x="1214005" y="5035748"/>
            <a:chExt cx="691520" cy="691515"/>
          </a:xfrm>
        </p:grpSpPr>
        <p:sp>
          <p:nvSpPr>
            <p:cNvPr id="60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Группа 79"/>
          <p:cNvGrpSpPr/>
          <p:nvPr/>
        </p:nvGrpSpPr>
        <p:grpSpPr>
          <a:xfrm>
            <a:off x="570027" y="1489831"/>
            <a:ext cx="403288" cy="403287"/>
            <a:chOff x="1214010" y="3633885"/>
            <a:chExt cx="691515" cy="691515"/>
          </a:xfrm>
        </p:grpSpPr>
        <p:sp>
          <p:nvSpPr>
            <p:cNvPr id="57" name="object 13"/>
            <p:cNvSpPr/>
            <p:nvPr/>
          </p:nvSpPr>
          <p:spPr>
            <a:xfrm>
              <a:off x="1214010" y="363388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7"/>
            <p:cNvSpPr/>
            <p:nvPr/>
          </p:nvSpPr>
          <p:spPr>
            <a:xfrm>
              <a:off x="1329184" y="3746406"/>
              <a:ext cx="457200" cy="461009"/>
            </a:xfrm>
            <a:custGeom>
              <a:avLst/>
              <a:gdLst/>
              <a:ahLst/>
              <a:cxnLst/>
              <a:rect l="l" t="t" r="r" b="b"/>
              <a:pathLst>
                <a:path w="457200" h="461010">
                  <a:moveTo>
                    <a:pt x="230359" y="0"/>
                  </a:moveTo>
                  <a:lnTo>
                    <a:pt x="185070" y="4423"/>
                  </a:lnTo>
                  <a:lnTo>
                    <a:pt x="142159" y="17418"/>
                  </a:lnTo>
                  <a:lnTo>
                    <a:pt x="102627" y="38572"/>
                  </a:lnTo>
                  <a:lnTo>
                    <a:pt x="67474" y="67474"/>
                  </a:lnTo>
                  <a:lnTo>
                    <a:pt x="38577" y="102625"/>
                  </a:lnTo>
                  <a:lnTo>
                    <a:pt x="17422" y="142155"/>
                  </a:lnTo>
                  <a:lnTo>
                    <a:pt x="4424" y="185065"/>
                  </a:lnTo>
                  <a:lnTo>
                    <a:pt x="0" y="230359"/>
                  </a:lnTo>
                  <a:lnTo>
                    <a:pt x="4424" y="275648"/>
                  </a:lnTo>
                  <a:lnTo>
                    <a:pt x="17422" y="318559"/>
                  </a:lnTo>
                  <a:lnTo>
                    <a:pt x="38577" y="358091"/>
                  </a:lnTo>
                  <a:lnTo>
                    <a:pt x="67474" y="393244"/>
                  </a:lnTo>
                  <a:lnTo>
                    <a:pt x="102627" y="422141"/>
                  </a:lnTo>
                  <a:lnTo>
                    <a:pt x="142159" y="443296"/>
                  </a:lnTo>
                  <a:lnTo>
                    <a:pt x="185070" y="456294"/>
                  </a:lnTo>
                  <a:lnTo>
                    <a:pt x="230359" y="460718"/>
                  </a:lnTo>
                  <a:lnTo>
                    <a:pt x="270066" y="457258"/>
                  </a:lnTo>
                  <a:lnTo>
                    <a:pt x="308358" y="447092"/>
                  </a:lnTo>
                  <a:lnTo>
                    <a:pt x="318639" y="442363"/>
                  </a:lnTo>
                  <a:lnTo>
                    <a:pt x="230359" y="442363"/>
                  </a:lnTo>
                  <a:lnTo>
                    <a:pt x="181808" y="436754"/>
                  </a:lnTo>
                  <a:lnTo>
                    <a:pt x="137208" y="420781"/>
                  </a:lnTo>
                  <a:lnTo>
                    <a:pt x="97841" y="395728"/>
                  </a:lnTo>
                  <a:lnTo>
                    <a:pt x="64990" y="362877"/>
                  </a:lnTo>
                  <a:lnTo>
                    <a:pt x="39936" y="323510"/>
                  </a:lnTo>
                  <a:lnTo>
                    <a:pt x="23964" y="278910"/>
                  </a:lnTo>
                  <a:lnTo>
                    <a:pt x="18355" y="230359"/>
                  </a:lnTo>
                  <a:lnTo>
                    <a:pt x="23964" y="181808"/>
                  </a:lnTo>
                  <a:lnTo>
                    <a:pt x="39936" y="137208"/>
                  </a:lnTo>
                  <a:lnTo>
                    <a:pt x="64990" y="97841"/>
                  </a:lnTo>
                  <a:lnTo>
                    <a:pt x="97841" y="64990"/>
                  </a:lnTo>
                  <a:lnTo>
                    <a:pt x="137208" y="39936"/>
                  </a:lnTo>
                  <a:lnTo>
                    <a:pt x="181808" y="23964"/>
                  </a:lnTo>
                  <a:lnTo>
                    <a:pt x="230359" y="18355"/>
                  </a:lnTo>
                  <a:lnTo>
                    <a:pt x="319726" y="18355"/>
                  </a:lnTo>
                  <a:lnTo>
                    <a:pt x="317148" y="17006"/>
                  </a:lnTo>
                  <a:lnTo>
                    <a:pt x="274799" y="4338"/>
                  </a:lnTo>
                  <a:lnTo>
                    <a:pt x="230359" y="0"/>
                  </a:lnTo>
                  <a:close/>
                </a:path>
                <a:path w="457200" h="461010">
                  <a:moveTo>
                    <a:pt x="444007" y="264410"/>
                  </a:moveTo>
                  <a:lnTo>
                    <a:pt x="439159" y="267625"/>
                  </a:lnTo>
                  <a:lnTo>
                    <a:pt x="438154" y="272599"/>
                  </a:lnTo>
                  <a:lnTo>
                    <a:pt x="422842" y="319328"/>
                  </a:lnTo>
                  <a:lnTo>
                    <a:pt x="397788" y="360329"/>
                  </a:lnTo>
                  <a:lnTo>
                    <a:pt x="364503" y="394367"/>
                  </a:lnTo>
                  <a:lnTo>
                    <a:pt x="324496" y="420209"/>
                  </a:lnTo>
                  <a:lnTo>
                    <a:pt x="279278" y="436619"/>
                  </a:lnTo>
                  <a:lnTo>
                    <a:pt x="230359" y="442363"/>
                  </a:lnTo>
                  <a:lnTo>
                    <a:pt x="318639" y="442363"/>
                  </a:lnTo>
                  <a:lnTo>
                    <a:pt x="377098" y="407935"/>
                  </a:lnTo>
                  <a:lnTo>
                    <a:pt x="405116" y="380411"/>
                  </a:lnTo>
                  <a:lnTo>
                    <a:pt x="427954" y="348747"/>
                  </a:lnTo>
                  <a:lnTo>
                    <a:pt x="445127" y="313751"/>
                  </a:lnTo>
                  <a:lnTo>
                    <a:pt x="456153" y="276232"/>
                  </a:lnTo>
                  <a:lnTo>
                    <a:pt x="457158" y="271258"/>
                  </a:lnTo>
                  <a:lnTo>
                    <a:pt x="453944" y="266421"/>
                  </a:lnTo>
                  <a:lnTo>
                    <a:pt x="444007" y="264410"/>
                  </a:lnTo>
                  <a:close/>
                </a:path>
                <a:path w="457200" h="461010">
                  <a:moveTo>
                    <a:pt x="319726" y="18355"/>
                  </a:moveTo>
                  <a:lnTo>
                    <a:pt x="230359" y="18355"/>
                  </a:lnTo>
                  <a:lnTo>
                    <a:pt x="271119" y="22320"/>
                  </a:lnTo>
                  <a:lnTo>
                    <a:pt x="309973" y="33900"/>
                  </a:lnTo>
                  <a:lnTo>
                    <a:pt x="345873" y="52621"/>
                  </a:lnTo>
                  <a:lnTo>
                    <a:pt x="377768" y="78008"/>
                  </a:lnTo>
                  <a:lnTo>
                    <a:pt x="348984" y="78008"/>
                  </a:lnTo>
                  <a:lnTo>
                    <a:pt x="344869" y="82123"/>
                  </a:lnTo>
                  <a:lnTo>
                    <a:pt x="344869" y="92248"/>
                  </a:lnTo>
                  <a:lnTo>
                    <a:pt x="348984" y="96363"/>
                  </a:lnTo>
                  <a:lnTo>
                    <a:pt x="405212" y="96363"/>
                  </a:lnTo>
                  <a:lnTo>
                    <a:pt x="409327" y="92248"/>
                  </a:lnTo>
                  <a:lnTo>
                    <a:pt x="409327" y="65244"/>
                  </a:lnTo>
                  <a:lnTo>
                    <a:pt x="390972" y="65244"/>
                  </a:lnTo>
                  <a:lnTo>
                    <a:pt x="356256" y="37481"/>
                  </a:lnTo>
                  <a:lnTo>
                    <a:pt x="319726" y="18355"/>
                  </a:lnTo>
                  <a:close/>
                </a:path>
                <a:path w="457200" h="461010">
                  <a:moveTo>
                    <a:pt x="405212" y="31915"/>
                  </a:moveTo>
                  <a:lnTo>
                    <a:pt x="395076" y="31915"/>
                  </a:lnTo>
                  <a:lnTo>
                    <a:pt x="390972" y="36019"/>
                  </a:lnTo>
                  <a:lnTo>
                    <a:pt x="390972" y="65244"/>
                  </a:lnTo>
                  <a:lnTo>
                    <a:pt x="409327" y="65244"/>
                  </a:lnTo>
                  <a:lnTo>
                    <a:pt x="409327" y="36019"/>
                  </a:lnTo>
                  <a:lnTo>
                    <a:pt x="405212" y="319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/>
            <p:cNvSpPr txBox="1"/>
            <p:nvPr/>
          </p:nvSpPr>
          <p:spPr>
            <a:xfrm>
              <a:off x="1369089" y="3826878"/>
              <a:ext cx="352700" cy="316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42517" y="1495615"/>
            <a:ext cx="1700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Работает без подзарядки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24 часов</a:t>
            </a:r>
          </a:p>
        </p:txBody>
      </p:sp>
      <p:sp>
        <p:nvSpPr>
          <p:cNvPr id="86" name="object 2"/>
          <p:cNvSpPr/>
          <p:nvPr/>
        </p:nvSpPr>
        <p:spPr>
          <a:xfrm>
            <a:off x="5343022" y="964355"/>
            <a:ext cx="3521497" cy="238968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1040542" y="2166496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/2D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фотосканер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22417" y="2732084"/>
            <a:ext cx="170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терминала для приема банковских карт</a:t>
            </a:r>
          </a:p>
        </p:txBody>
      </p:sp>
      <p:sp>
        <p:nvSpPr>
          <p:cNvPr id="92" name="object 4"/>
          <p:cNvSpPr txBox="1"/>
          <p:nvPr/>
        </p:nvSpPr>
        <p:spPr>
          <a:xfrm>
            <a:off x="532055" y="4221860"/>
            <a:ext cx="4657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dirty="0">
                <a:latin typeface="Arial" charset="0"/>
                <a:ea typeface="Arial" charset="0"/>
                <a:cs typeface="Arial" charset="0"/>
              </a:rPr>
              <a:t>Идеально подходит для малого и среднего бизнеса: розничных торговых точек, сферы услуг, любых видов выездной торговли, а также курьерских служб.</a:t>
            </a:r>
            <a:endParaRPr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6022" y="87968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000649" y="72992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56295" y="88957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066479" y="1479736"/>
            <a:ext cx="400651" cy="412044"/>
            <a:chOff x="5690925" y="3597275"/>
            <a:chExt cx="691515" cy="691515"/>
          </a:xfrm>
        </p:grpSpPr>
        <p:sp>
          <p:nvSpPr>
            <p:cNvPr id="80" name="object 36"/>
            <p:cNvSpPr/>
            <p:nvPr/>
          </p:nvSpPr>
          <p:spPr>
            <a:xfrm>
              <a:off x="5690925" y="359727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5179" y="3699985"/>
              <a:ext cx="533096" cy="533096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3534358" y="1492969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Мощный 4х ядерный процессор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394401" y="3884698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92326" y="3748800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18 900</a:t>
            </a:r>
          </a:p>
        </p:txBody>
      </p:sp>
      <p:sp>
        <p:nvSpPr>
          <p:cNvPr id="119" name="object 73"/>
          <p:cNvSpPr/>
          <p:nvPr/>
        </p:nvSpPr>
        <p:spPr>
          <a:xfrm>
            <a:off x="7224708" y="3897600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TextBox 119"/>
          <p:cNvSpPr txBox="1"/>
          <p:nvPr/>
        </p:nvSpPr>
        <p:spPr>
          <a:xfrm>
            <a:off x="6292326" y="4089698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21 900</a:t>
            </a:r>
          </a:p>
        </p:txBody>
      </p:sp>
      <p:sp>
        <p:nvSpPr>
          <p:cNvPr id="121" name="object 73"/>
          <p:cNvSpPr/>
          <p:nvPr/>
        </p:nvSpPr>
        <p:spPr>
          <a:xfrm>
            <a:off x="7230464" y="424840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3542466" y="3573917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63790" y="3571340"/>
            <a:ext cx="398306" cy="400289"/>
            <a:chOff x="4025178" y="4405553"/>
            <a:chExt cx="398306" cy="400289"/>
          </a:xfrm>
        </p:grpSpPr>
        <p:sp>
          <p:nvSpPr>
            <p:cNvPr id="91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93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030642" y="3581673"/>
            <a:ext cx="183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 type C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3068824" y="3571340"/>
            <a:ext cx="398306" cy="400289"/>
            <a:chOff x="3068824" y="3571340"/>
            <a:chExt cx="398306" cy="400289"/>
          </a:xfrm>
        </p:grpSpPr>
        <p:sp>
          <p:nvSpPr>
            <p:cNvPr id="109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111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47"/>
          <p:cNvSpPr/>
          <p:nvPr/>
        </p:nvSpPr>
        <p:spPr>
          <a:xfrm>
            <a:off x="3065874" y="2878269"/>
            <a:ext cx="401256" cy="4024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7"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8" y="875238"/>
            <a:ext cx="4495404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Мобильная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онлайн-касса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 большим сенсорным дисплеем         (7 дюймов).</a:t>
            </a:r>
          </a:p>
        </p:txBody>
      </p:sp>
      <p:grpSp>
        <p:nvGrpSpPr>
          <p:cNvPr id="2" name="Группа 83"/>
          <p:cNvGrpSpPr/>
          <p:nvPr/>
        </p:nvGrpSpPr>
        <p:grpSpPr>
          <a:xfrm>
            <a:off x="570423" y="2173206"/>
            <a:ext cx="402892" cy="400289"/>
            <a:chOff x="2456198" y="2647108"/>
            <a:chExt cx="380929" cy="400289"/>
          </a:xfrm>
        </p:grpSpPr>
        <p:sp>
          <p:nvSpPr>
            <p:cNvPr id="37" name="object 15"/>
            <p:cNvSpPr/>
            <p:nvPr/>
          </p:nvSpPr>
          <p:spPr>
            <a:xfrm>
              <a:off x="2456198" y="2647108"/>
              <a:ext cx="380929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2"/>
            <p:cNvSpPr/>
            <p:nvPr/>
          </p:nvSpPr>
          <p:spPr>
            <a:xfrm>
              <a:off x="2577967" y="2816848"/>
              <a:ext cx="149014" cy="71309"/>
            </a:xfrm>
            <a:custGeom>
              <a:avLst/>
              <a:gdLst/>
              <a:ahLst/>
              <a:cxnLst/>
              <a:rect l="l" t="t" r="r" b="b"/>
              <a:pathLst>
                <a:path w="270510" h="123190">
                  <a:moveTo>
                    <a:pt x="200427" y="95232"/>
                  </a:moveTo>
                  <a:lnTo>
                    <a:pt x="134959" y="95232"/>
                  </a:lnTo>
                  <a:lnTo>
                    <a:pt x="151983" y="96726"/>
                  </a:lnTo>
                  <a:lnTo>
                    <a:pt x="168358" y="101116"/>
                  </a:lnTo>
                  <a:lnTo>
                    <a:pt x="183700" y="108259"/>
                  </a:lnTo>
                  <a:lnTo>
                    <a:pt x="197627" y="118017"/>
                  </a:lnTo>
                  <a:lnTo>
                    <a:pt x="201449" y="121242"/>
                  </a:lnTo>
                  <a:lnTo>
                    <a:pt x="206087" y="122833"/>
                  </a:lnTo>
                  <a:lnTo>
                    <a:pt x="215920" y="122833"/>
                  </a:lnTo>
                  <a:lnTo>
                    <a:pt x="221113" y="120813"/>
                  </a:lnTo>
                  <a:lnTo>
                    <a:pt x="239465" y="102457"/>
                  </a:lnTo>
                  <a:lnTo>
                    <a:pt x="210726" y="102457"/>
                  </a:lnTo>
                  <a:lnTo>
                    <a:pt x="200427" y="95232"/>
                  </a:lnTo>
                  <a:close/>
                </a:path>
                <a:path w="270510" h="123190">
                  <a:moveTo>
                    <a:pt x="134959" y="0"/>
                  </a:moveTo>
                  <a:lnTo>
                    <a:pt x="66386" y="12545"/>
                  </a:lnTo>
                  <a:lnTo>
                    <a:pt x="6931" y="48595"/>
                  </a:lnTo>
                  <a:lnTo>
                    <a:pt x="0" y="68720"/>
                  </a:lnTo>
                  <a:lnTo>
                    <a:pt x="2177" y="74186"/>
                  </a:lnTo>
                  <a:lnTo>
                    <a:pt x="44815" y="116823"/>
                  </a:lnTo>
                  <a:lnTo>
                    <a:pt x="51140" y="121149"/>
                  </a:lnTo>
                  <a:lnTo>
                    <a:pt x="58325" y="122811"/>
                  </a:lnTo>
                  <a:lnTo>
                    <a:pt x="65624" y="121778"/>
                  </a:lnTo>
                  <a:lnTo>
                    <a:pt x="72290" y="118017"/>
                  </a:lnTo>
                  <a:lnTo>
                    <a:pt x="86213" y="108259"/>
                  </a:lnTo>
                  <a:lnTo>
                    <a:pt x="98719" y="102436"/>
                  </a:lnTo>
                  <a:lnTo>
                    <a:pt x="59202" y="102436"/>
                  </a:lnTo>
                  <a:lnTo>
                    <a:pt x="20470" y="63799"/>
                  </a:lnTo>
                  <a:lnTo>
                    <a:pt x="45721" y="45167"/>
                  </a:lnTo>
                  <a:lnTo>
                    <a:pt x="73650" y="31563"/>
                  </a:lnTo>
                  <a:lnTo>
                    <a:pt x="103631" y="23202"/>
                  </a:lnTo>
                  <a:lnTo>
                    <a:pt x="134959" y="20355"/>
                  </a:lnTo>
                  <a:lnTo>
                    <a:pt x="219548" y="20355"/>
                  </a:lnTo>
                  <a:lnTo>
                    <a:pt x="203526" y="12545"/>
                  </a:lnTo>
                  <a:lnTo>
                    <a:pt x="169991" y="3185"/>
                  </a:lnTo>
                  <a:lnTo>
                    <a:pt x="134959" y="0"/>
                  </a:lnTo>
                  <a:close/>
                </a:path>
                <a:path w="270510" h="123190">
                  <a:moveTo>
                    <a:pt x="219548" y="20355"/>
                  </a:moveTo>
                  <a:lnTo>
                    <a:pt x="134959" y="20355"/>
                  </a:lnTo>
                  <a:lnTo>
                    <a:pt x="166292" y="23203"/>
                  </a:lnTo>
                  <a:lnTo>
                    <a:pt x="196288" y="31569"/>
                  </a:lnTo>
                  <a:lnTo>
                    <a:pt x="224239" y="45190"/>
                  </a:lnTo>
                  <a:lnTo>
                    <a:pt x="249385" y="63746"/>
                  </a:lnTo>
                  <a:lnTo>
                    <a:pt x="210726" y="102457"/>
                  </a:lnTo>
                  <a:lnTo>
                    <a:pt x="239465" y="102457"/>
                  </a:lnTo>
                  <a:lnTo>
                    <a:pt x="267730" y="74186"/>
                  </a:lnTo>
                  <a:lnTo>
                    <a:pt x="269908" y="68720"/>
                  </a:lnTo>
                  <a:lnTo>
                    <a:pt x="269583" y="57579"/>
                  </a:lnTo>
                  <a:lnTo>
                    <a:pt x="267122" y="52281"/>
                  </a:lnTo>
                  <a:lnTo>
                    <a:pt x="262976" y="48595"/>
                  </a:lnTo>
                  <a:lnTo>
                    <a:pt x="234782" y="27781"/>
                  </a:lnTo>
                  <a:lnTo>
                    <a:pt x="219548" y="20355"/>
                  </a:lnTo>
                  <a:close/>
                </a:path>
                <a:path w="270510" h="123190">
                  <a:moveTo>
                    <a:pt x="134959" y="74877"/>
                  </a:moveTo>
                  <a:lnTo>
                    <a:pt x="114377" y="76686"/>
                  </a:lnTo>
                  <a:lnTo>
                    <a:pt x="94579" y="81997"/>
                  </a:lnTo>
                  <a:lnTo>
                    <a:pt x="76026" y="90643"/>
                  </a:lnTo>
                  <a:lnTo>
                    <a:pt x="59202" y="102436"/>
                  </a:lnTo>
                  <a:lnTo>
                    <a:pt x="98719" y="102436"/>
                  </a:lnTo>
                  <a:lnTo>
                    <a:pt x="101555" y="101116"/>
                  </a:lnTo>
                  <a:lnTo>
                    <a:pt x="117933" y="96726"/>
                  </a:lnTo>
                  <a:lnTo>
                    <a:pt x="134959" y="95232"/>
                  </a:lnTo>
                  <a:lnTo>
                    <a:pt x="200427" y="95232"/>
                  </a:lnTo>
                  <a:lnTo>
                    <a:pt x="193874" y="90638"/>
                  </a:lnTo>
                  <a:lnTo>
                    <a:pt x="175332" y="81996"/>
                  </a:lnTo>
                  <a:lnTo>
                    <a:pt x="155535" y="76685"/>
                  </a:lnTo>
                  <a:lnTo>
                    <a:pt x="134959" y="7487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2628731" y="2903532"/>
              <a:ext cx="47223" cy="49623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799" y="0"/>
                  </a:moveTo>
                  <a:lnTo>
                    <a:pt x="3129" y="26704"/>
                  </a:lnTo>
                  <a:lnTo>
                    <a:pt x="0" y="42827"/>
                  </a:lnTo>
                  <a:lnTo>
                    <a:pt x="3129" y="58947"/>
                  </a:lnTo>
                  <a:lnTo>
                    <a:pt x="34616" y="84849"/>
                  </a:lnTo>
                  <a:lnTo>
                    <a:pt x="42799" y="85630"/>
                  </a:lnTo>
                  <a:lnTo>
                    <a:pt x="50982" y="84849"/>
                  </a:lnTo>
                  <a:lnTo>
                    <a:pt x="79140" y="65293"/>
                  </a:lnTo>
                  <a:lnTo>
                    <a:pt x="42799" y="65293"/>
                  </a:lnTo>
                  <a:lnTo>
                    <a:pt x="34336" y="63650"/>
                  </a:lnTo>
                  <a:lnTo>
                    <a:pt x="26904" y="58720"/>
                  </a:lnTo>
                  <a:lnTo>
                    <a:pt x="21980" y="51288"/>
                  </a:lnTo>
                  <a:lnTo>
                    <a:pt x="20339" y="42825"/>
                  </a:lnTo>
                  <a:lnTo>
                    <a:pt x="21980" y="34367"/>
                  </a:lnTo>
                  <a:lnTo>
                    <a:pt x="26904" y="26941"/>
                  </a:lnTo>
                  <a:lnTo>
                    <a:pt x="31155" y="22690"/>
                  </a:lnTo>
                  <a:lnTo>
                    <a:pt x="36799" y="20355"/>
                  </a:lnTo>
                  <a:lnTo>
                    <a:pt x="79140" y="20355"/>
                  </a:lnTo>
                  <a:lnTo>
                    <a:pt x="78455" y="19076"/>
                  </a:lnTo>
                  <a:lnTo>
                    <a:pt x="73081" y="12544"/>
                  </a:lnTo>
                  <a:lnTo>
                    <a:pt x="66548" y="7173"/>
                  </a:lnTo>
                  <a:lnTo>
                    <a:pt x="59200" y="3240"/>
                  </a:lnTo>
                  <a:lnTo>
                    <a:pt x="51222" y="823"/>
                  </a:lnTo>
                  <a:lnTo>
                    <a:pt x="42799" y="0"/>
                  </a:lnTo>
                  <a:close/>
                </a:path>
                <a:path w="85725" h="85725">
                  <a:moveTo>
                    <a:pt x="79140" y="20355"/>
                  </a:moveTo>
                  <a:lnTo>
                    <a:pt x="48799" y="20355"/>
                  </a:lnTo>
                  <a:lnTo>
                    <a:pt x="54443" y="22690"/>
                  </a:lnTo>
                  <a:lnTo>
                    <a:pt x="62935" y="31182"/>
                  </a:lnTo>
                  <a:lnTo>
                    <a:pt x="65270" y="36826"/>
                  </a:lnTo>
                  <a:lnTo>
                    <a:pt x="65270" y="48825"/>
                  </a:lnTo>
                  <a:lnTo>
                    <a:pt x="62935" y="54469"/>
                  </a:lnTo>
                  <a:lnTo>
                    <a:pt x="58694" y="58720"/>
                  </a:lnTo>
                  <a:lnTo>
                    <a:pt x="51262" y="63650"/>
                  </a:lnTo>
                  <a:lnTo>
                    <a:pt x="42799" y="65293"/>
                  </a:lnTo>
                  <a:lnTo>
                    <a:pt x="79140" y="65293"/>
                  </a:lnTo>
                  <a:lnTo>
                    <a:pt x="82388" y="59223"/>
                  </a:lnTo>
                  <a:lnTo>
                    <a:pt x="84803" y="51244"/>
                  </a:lnTo>
                  <a:lnTo>
                    <a:pt x="85625" y="42825"/>
                  </a:lnTo>
                  <a:lnTo>
                    <a:pt x="84792" y="34367"/>
                  </a:lnTo>
                  <a:lnTo>
                    <a:pt x="82388" y="26424"/>
                  </a:lnTo>
                  <a:lnTo>
                    <a:pt x="79140" y="2035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2519598" y="2730604"/>
              <a:ext cx="265496" cy="95937"/>
            </a:xfrm>
            <a:custGeom>
              <a:avLst/>
              <a:gdLst/>
              <a:ahLst/>
              <a:cxnLst/>
              <a:rect l="l" t="t" r="r" b="b"/>
              <a:pathLst>
                <a:path w="481964" h="165734">
                  <a:moveTo>
                    <a:pt x="342635" y="94454"/>
                  </a:moveTo>
                  <a:lnTo>
                    <a:pt x="240914" y="94454"/>
                  </a:lnTo>
                  <a:lnTo>
                    <a:pt x="287178" y="98768"/>
                  </a:lnTo>
                  <a:lnTo>
                    <a:pt x="331297" y="111442"/>
                  </a:lnTo>
                  <a:lnTo>
                    <a:pt x="372242" y="132068"/>
                  </a:lnTo>
                  <a:lnTo>
                    <a:pt x="408982" y="160243"/>
                  </a:lnTo>
                  <a:lnTo>
                    <a:pt x="412898" y="163886"/>
                  </a:lnTo>
                  <a:lnTo>
                    <a:pt x="417840" y="165687"/>
                  </a:lnTo>
                  <a:lnTo>
                    <a:pt x="428010" y="165678"/>
                  </a:lnTo>
                  <a:lnTo>
                    <a:pt x="433190" y="163677"/>
                  </a:lnTo>
                  <a:lnTo>
                    <a:pt x="451535" y="145332"/>
                  </a:lnTo>
                  <a:lnTo>
                    <a:pt x="422824" y="145332"/>
                  </a:lnTo>
                  <a:lnTo>
                    <a:pt x="383029" y="114809"/>
                  </a:lnTo>
                  <a:lnTo>
                    <a:pt x="342635" y="94454"/>
                  </a:lnTo>
                  <a:close/>
                </a:path>
                <a:path w="481964" h="165734">
                  <a:moveTo>
                    <a:pt x="263899" y="0"/>
                  </a:moveTo>
                  <a:lnTo>
                    <a:pt x="217928" y="0"/>
                  </a:lnTo>
                  <a:lnTo>
                    <a:pt x="172292" y="6121"/>
                  </a:lnTo>
                  <a:lnTo>
                    <a:pt x="127663" y="18363"/>
                  </a:lnTo>
                  <a:lnTo>
                    <a:pt x="84713" y="36726"/>
                  </a:lnTo>
                  <a:lnTo>
                    <a:pt x="44112" y="61210"/>
                  </a:lnTo>
                  <a:lnTo>
                    <a:pt x="6533" y="91815"/>
                  </a:lnTo>
                  <a:lnTo>
                    <a:pt x="0" y="111940"/>
                  </a:lnTo>
                  <a:lnTo>
                    <a:pt x="2115" y="117155"/>
                  </a:lnTo>
                  <a:lnTo>
                    <a:pt x="44647" y="159688"/>
                  </a:lnTo>
                  <a:lnTo>
                    <a:pt x="51200" y="164102"/>
                  </a:lnTo>
                  <a:lnTo>
                    <a:pt x="58644" y="165678"/>
                  </a:lnTo>
                  <a:lnTo>
                    <a:pt x="66140" y="164398"/>
                  </a:lnTo>
                  <a:lnTo>
                    <a:pt x="72845" y="160243"/>
                  </a:lnTo>
                  <a:lnTo>
                    <a:pt x="92328" y="145301"/>
                  </a:lnTo>
                  <a:lnTo>
                    <a:pt x="59034" y="145301"/>
                  </a:lnTo>
                  <a:lnTo>
                    <a:pt x="20460" y="106653"/>
                  </a:lnTo>
                  <a:lnTo>
                    <a:pt x="59507" y="75303"/>
                  </a:lnTo>
                  <a:lnTo>
                    <a:pt x="101916" y="50920"/>
                  </a:lnTo>
                  <a:lnTo>
                    <a:pt x="146848" y="33504"/>
                  </a:lnTo>
                  <a:lnTo>
                    <a:pt x="193460" y="23055"/>
                  </a:lnTo>
                  <a:lnTo>
                    <a:pt x="240914" y="19573"/>
                  </a:lnTo>
                  <a:lnTo>
                    <a:pt x="356994" y="19573"/>
                  </a:lnTo>
                  <a:lnTo>
                    <a:pt x="354164" y="18363"/>
                  </a:lnTo>
                  <a:lnTo>
                    <a:pt x="309535" y="6121"/>
                  </a:lnTo>
                  <a:lnTo>
                    <a:pt x="263899" y="0"/>
                  </a:lnTo>
                  <a:close/>
                </a:path>
                <a:path w="481964" h="165734">
                  <a:moveTo>
                    <a:pt x="356994" y="19573"/>
                  </a:moveTo>
                  <a:lnTo>
                    <a:pt x="240914" y="19573"/>
                  </a:lnTo>
                  <a:lnTo>
                    <a:pt x="288367" y="23057"/>
                  </a:lnTo>
                  <a:lnTo>
                    <a:pt x="334979" y="33507"/>
                  </a:lnTo>
                  <a:lnTo>
                    <a:pt x="379911" y="50923"/>
                  </a:lnTo>
                  <a:lnTo>
                    <a:pt x="422320" y="75305"/>
                  </a:lnTo>
                  <a:lnTo>
                    <a:pt x="461368" y="106653"/>
                  </a:lnTo>
                  <a:lnTo>
                    <a:pt x="422824" y="145332"/>
                  </a:lnTo>
                  <a:lnTo>
                    <a:pt x="451535" y="145332"/>
                  </a:lnTo>
                  <a:lnTo>
                    <a:pt x="479713" y="117155"/>
                  </a:lnTo>
                  <a:lnTo>
                    <a:pt x="481828" y="111940"/>
                  </a:lnTo>
                  <a:lnTo>
                    <a:pt x="481650" y="100810"/>
                  </a:lnTo>
                  <a:lnTo>
                    <a:pt x="479367" y="95637"/>
                  </a:lnTo>
                  <a:lnTo>
                    <a:pt x="475294" y="91815"/>
                  </a:lnTo>
                  <a:lnTo>
                    <a:pt x="437715" y="61210"/>
                  </a:lnTo>
                  <a:lnTo>
                    <a:pt x="397114" y="36726"/>
                  </a:lnTo>
                  <a:lnTo>
                    <a:pt x="356994" y="19573"/>
                  </a:lnTo>
                  <a:close/>
                </a:path>
                <a:path w="481964" h="165734">
                  <a:moveTo>
                    <a:pt x="240914" y="74099"/>
                  </a:moveTo>
                  <a:lnTo>
                    <a:pt x="190842" y="78769"/>
                  </a:lnTo>
                  <a:lnTo>
                    <a:pt x="143087" y="92489"/>
                  </a:lnTo>
                  <a:lnTo>
                    <a:pt x="98768" y="114823"/>
                  </a:lnTo>
                  <a:lnTo>
                    <a:pt x="59034" y="145301"/>
                  </a:lnTo>
                  <a:lnTo>
                    <a:pt x="92328" y="145301"/>
                  </a:lnTo>
                  <a:lnTo>
                    <a:pt x="109581" y="132068"/>
                  </a:lnTo>
                  <a:lnTo>
                    <a:pt x="150526" y="111442"/>
                  </a:lnTo>
                  <a:lnTo>
                    <a:pt x="194648" y="98768"/>
                  </a:lnTo>
                  <a:lnTo>
                    <a:pt x="240914" y="94454"/>
                  </a:lnTo>
                  <a:lnTo>
                    <a:pt x="342635" y="94454"/>
                  </a:lnTo>
                  <a:lnTo>
                    <a:pt x="338723" y="92485"/>
                  </a:lnTo>
                  <a:lnTo>
                    <a:pt x="290979" y="78769"/>
                  </a:lnTo>
                  <a:lnTo>
                    <a:pt x="240914" y="7409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Группа 82"/>
          <p:cNvGrpSpPr/>
          <p:nvPr/>
        </p:nvGrpSpPr>
        <p:grpSpPr>
          <a:xfrm>
            <a:off x="3068824" y="2167410"/>
            <a:ext cx="398306" cy="400289"/>
            <a:chOff x="5775773" y="3641129"/>
            <a:chExt cx="691515" cy="691515"/>
          </a:xfrm>
        </p:grpSpPr>
        <p:sp>
          <p:nvSpPr>
            <p:cNvPr id="45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Группа 80"/>
          <p:cNvGrpSpPr/>
          <p:nvPr/>
        </p:nvGrpSpPr>
        <p:grpSpPr>
          <a:xfrm>
            <a:off x="3063842" y="1492147"/>
            <a:ext cx="403291" cy="403287"/>
            <a:chOff x="1214005" y="5035748"/>
            <a:chExt cx="691520" cy="691515"/>
          </a:xfrm>
        </p:grpSpPr>
        <p:sp>
          <p:nvSpPr>
            <p:cNvPr id="60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Группа 79"/>
          <p:cNvGrpSpPr/>
          <p:nvPr/>
        </p:nvGrpSpPr>
        <p:grpSpPr>
          <a:xfrm>
            <a:off x="570027" y="1494000"/>
            <a:ext cx="403288" cy="403287"/>
            <a:chOff x="1214010" y="3633885"/>
            <a:chExt cx="691515" cy="691515"/>
          </a:xfrm>
        </p:grpSpPr>
        <p:sp>
          <p:nvSpPr>
            <p:cNvPr id="57" name="object 13"/>
            <p:cNvSpPr/>
            <p:nvPr/>
          </p:nvSpPr>
          <p:spPr>
            <a:xfrm>
              <a:off x="1214010" y="363388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7"/>
            <p:cNvSpPr/>
            <p:nvPr/>
          </p:nvSpPr>
          <p:spPr>
            <a:xfrm>
              <a:off x="1329184" y="3746406"/>
              <a:ext cx="457200" cy="461009"/>
            </a:xfrm>
            <a:custGeom>
              <a:avLst/>
              <a:gdLst/>
              <a:ahLst/>
              <a:cxnLst/>
              <a:rect l="l" t="t" r="r" b="b"/>
              <a:pathLst>
                <a:path w="457200" h="461010">
                  <a:moveTo>
                    <a:pt x="230359" y="0"/>
                  </a:moveTo>
                  <a:lnTo>
                    <a:pt x="185070" y="4423"/>
                  </a:lnTo>
                  <a:lnTo>
                    <a:pt x="142159" y="17418"/>
                  </a:lnTo>
                  <a:lnTo>
                    <a:pt x="102627" y="38572"/>
                  </a:lnTo>
                  <a:lnTo>
                    <a:pt x="67474" y="67474"/>
                  </a:lnTo>
                  <a:lnTo>
                    <a:pt x="38577" y="102625"/>
                  </a:lnTo>
                  <a:lnTo>
                    <a:pt x="17422" y="142155"/>
                  </a:lnTo>
                  <a:lnTo>
                    <a:pt x="4424" y="185065"/>
                  </a:lnTo>
                  <a:lnTo>
                    <a:pt x="0" y="230359"/>
                  </a:lnTo>
                  <a:lnTo>
                    <a:pt x="4424" y="275648"/>
                  </a:lnTo>
                  <a:lnTo>
                    <a:pt x="17422" y="318559"/>
                  </a:lnTo>
                  <a:lnTo>
                    <a:pt x="38577" y="358091"/>
                  </a:lnTo>
                  <a:lnTo>
                    <a:pt x="67474" y="393244"/>
                  </a:lnTo>
                  <a:lnTo>
                    <a:pt x="102627" y="422141"/>
                  </a:lnTo>
                  <a:lnTo>
                    <a:pt x="142159" y="443296"/>
                  </a:lnTo>
                  <a:lnTo>
                    <a:pt x="185070" y="456294"/>
                  </a:lnTo>
                  <a:lnTo>
                    <a:pt x="230359" y="460718"/>
                  </a:lnTo>
                  <a:lnTo>
                    <a:pt x="270066" y="457258"/>
                  </a:lnTo>
                  <a:lnTo>
                    <a:pt x="308358" y="447092"/>
                  </a:lnTo>
                  <a:lnTo>
                    <a:pt x="318639" y="442363"/>
                  </a:lnTo>
                  <a:lnTo>
                    <a:pt x="230359" y="442363"/>
                  </a:lnTo>
                  <a:lnTo>
                    <a:pt x="181808" y="436754"/>
                  </a:lnTo>
                  <a:lnTo>
                    <a:pt x="137208" y="420781"/>
                  </a:lnTo>
                  <a:lnTo>
                    <a:pt x="97841" y="395728"/>
                  </a:lnTo>
                  <a:lnTo>
                    <a:pt x="64990" y="362877"/>
                  </a:lnTo>
                  <a:lnTo>
                    <a:pt x="39936" y="323510"/>
                  </a:lnTo>
                  <a:lnTo>
                    <a:pt x="23964" y="278910"/>
                  </a:lnTo>
                  <a:lnTo>
                    <a:pt x="18355" y="230359"/>
                  </a:lnTo>
                  <a:lnTo>
                    <a:pt x="23964" y="181808"/>
                  </a:lnTo>
                  <a:lnTo>
                    <a:pt x="39936" y="137208"/>
                  </a:lnTo>
                  <a:lnTo>
                    <a:pt x="64990" y="97841"/>
                  </a:lnTo>
                  <a:lnTo>
                    <a:pt x="97841" y="64990"/>
                  </a:lnTo>
                  <a:lnTo>
                    <a:pt x="137208" y="39936"/>
                  </a:lnTo>
                  <a:lnTo>
                    <a:pt x="181808" y="23964"/>
                  </a:lnTo>
                  <a:lnTo>
                    <a:pt x="230359" y="18355"/>
                  </a:lnTo>
                  <a:lnTo>
                    <a:pt x="319726" y="18355"/>
                  </a:lnTo>
                  <a:lnTo>
                    <a:pt x="317148" y="17006"/>
                  </a:lnTo>
                  <a:lnTo>
                    <a:pt x="274799" y="4338"/>
                  </a:lnTo>
                  <a:lnTo>
                    <a:pt x="230359" y="0"/>
                  </a:lnTo>
                  <a:close/>
                </a:path>
                <a:path w="457200" h="461010">
                  <a:moveTo>
                    <a:pt x="444007" y="264410"/>
                  </a:moveTo>
                  <a:lnTo>
                    <a:pt x="439159" y="267625"/>
                  </a:lnTo>
                  <a:lnTo>
                    <a:pt x="438154" y="272599"/>
                  </a:lnTo>
                  <a:lnTo>
                    <a:pt x="422842" y="319328"/>
                  </a:lnTo>
                  <a:lnTo>
                    <a:pt x="397788" y="360329"/>
                  </a:lnTo>
                  <a:lnTo>
                    <a:pt x="364503" y="394367"/>
                  </a:lnTo>
                  <a:lnTo>
                    <a:pt x="324496" y="420209"/>
                  </a:lnTo>
                  <a:lnTo>
                    <a:pt x="279278" y="436619"/>
                  </a:lnTo>
                  <a:lnTo>
                    <a:pt x="230359" y="442363"/>
                  </a:lnTo>
                  <a:lnTo>
                    <a:pt x="318639" y="442363"/>
                  </a:lnTo>
                  <a:lnTo>
                    <a:pt x="377098" y="407935"/>
                  </a:lnTo>
                  <a:lnTo>
                    <a:pt x="405116" y="380411"/>
                  </a:lnTo>
                  <a:lnTo>
                    <a:pt x="427954" y="348747"/>
                  </a:lnTo>
                  <a:lnTo>
                    <a:pt x="445127" y="313751"/>
                  </a:lnTo>
                  <a:lnTo>
                    <a:pt x="456153" y="276232"/>
                  </a:lnTo>
                  <a:lnTo>
                    <a:pt x="457158" y="271258"/>
                  </a:lnTo>
                  <a:lnTo>
                    <a:pt x="453944" y="266421"/>
                  </a:lnTo>
                  <a:lnTo>
                    <a:pt x="444007" y="264410"/>
                  </a:lnTo>
                  <a:close/>
                </a:path>
                <a:path w="457200" h="461010">
                  <a:moveTo>
                    <a:pt x="319726" y="18355"/>
                  </a:moveTo>
                  <a:lnTo>
                    <a:pt x="230359" y="18355"/>
                  </a:lnTo>
                  <a:lnTo>
                    <a:pt x="271119" y="22320"/>
                  </a:lnTo>
                  <a:lnTo>
                    <a:pt x="309973" y="33900"/>
                  </a:lnTo>
                  <a:lnTo>
                    <a:pt x="345873" y="52621"/>
                  </a:lnTo>
                  <a:lnTo>
                    <a:pt x="377768" y="78008"/>
                  </a:lnTo>
                  <a:lnTo>
                    <a:pt x="348984" y="78008"/>
                  </a:lnTo>
                  <a:lnTo>
                    <a:pt x="344869" y="82123"/>
                  </a:lnTo>
                  <a:lnTo>
                    <a:pt x="344869" y="92248"/>
                  </a:lnTo>
                  <a:lnTo>
                    <a:pt x="348984" y="96363"/>
                  </a:lnTo>
                  <a:lnTo>
                    <a:pt x="405212" y="96363"/>
                  </a:lnTo>
                  <a:lnTo>
                    <a:pt x="409327" y="92248"/>
                  </a:lnTo>
                  <a:lnTo>
                    <a:pt x="409327" y="65244"/>
                  </a:lnTo>
                  <a:lnTo>
                    <a:pt x="390972" y="65244"/>
                  </a:lnTo>
                  <a:lnTo>
                    <a:pt x="356256" y="37481"/>
                  </a:lnTo>
                  <a:lnTo>
                    <a:pt x="319726" y="18355"/>
                  </a:lnTo>
                  <a:close/>
                </a:path>
                <a:path w="457200" h="461010">
                  <a:moveTo>
                    <a:pt x="405212" y="31915"/>
                  </a:moveTo>
                  <a:lnTo>
                    <a:pt x="395076" y="31915"/>
                  </a:lnTo>
                  <a:lnTo>
                    <a:pt x="390972" y="36019"/>
                  </a:lnTo>
                  <a:lnTo>
                    <a:pt x="390972" y="65244"/>
                  </a:lnTo>
                  <a:lnTo>
                    <a:pt x="409327" y="65244"/>
                  </a:lnTo>
                  <a:lnTo>
                    <a:pt x="409327" y="36019"/>
                  </a:lnTo>
                  <a:lnTo>
                    <a:pt x="405212" y="319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/>
            <p:cNvSpPr txBox="1"/>
            <p:nvPr/>
          </p:nvSpPr>
          <p:spPr>
            <a:xfrm>
              <a:off x="1348727" y="3826878"/>
              <a:ext cx="352700" cy="316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30642" y="1509309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Работает без подзарядки до 14 часов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6792" y="2106735"/>
            <a:ext cx="189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Имеет полный набор каналов беспроводной  связи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26692" y="2808869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/2D сканера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34292" y="1414684"/>
            <a:ext cx="1700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весов, принтера этикеток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32317" y="2021635"/>
            <a:ext cx="170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терминала для приема банковских карт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530342" y="2887794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Обладает высокой производительностью</a:t>
            </a:r>
          </a:p>
        </p:txBody>
      </p:sp>
      <p:sp>
        <p:nvSpPr>
          <p:cNvPr id="92" name="object 4"/>
          <p:cNvSpPr txBox="1"/>
          <p:nvPr/>
        </p:nvSpPr>
        <p:spPr>
          <a:xfrm>
            <a:off x="532055" y="4221860"/>
            <a:ext cx="39958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Отличное решение для розничных торговых точек любой направленности, а также  для сферы услуг и общепита.</a:t>
            </a:r>
            <a:endParaRPr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object 2"/>
          <p:cNvSpPr/>
          <p:nvPr/>
        </p:nvSpPr>
        <p:spPr>
          <a:xfrm>
            <a:off x="5379521" y="986886"/>
            <a:ext cx="3523802" cy="234219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Группа 74"/>
          <p:cNvGrpSpPr/>
          <p:nvPr/>
        </p:nvGrpSpPr>
        <p:grpSpPr>
          <a:xfrm>
            <a:off x="570423" y="2878269"/>
            <a:ext cx="402892" cy="392198"/>
            <a:chOff x="5833089" y="6436113"/>
            <a:chExt cx="691515" cy="691515"/>
          </a:xfrm>
        </p:grpSpPr>
        <p:sp>
          <p:nvSpPr>
            <p:cNvPr id="76" name="object 57"/>
            <p:cNvSpPr/>
            <p:nvPr/>
          </p:nvSpPr>
          <p:spPr>
            <a:xfrm>
              <a:off x="5833089" y="6436113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58"/>
            <p:cNvSpPr/>
            <p:nvPr/>
          </p:nvSpPr>
          <p:spPr>
            <a:xfrm>
              <a:off x="5992174" y="6644724"/>
              <a:ext cx="202565" cy="343535"/>
            </a:xfrm>
            <a:custGeom>
              <a:avLst/>
              <a:gdLst/>
              <a:ahLst/>
              <a:cxnLst/>
              <a:rect l="l" t="t" r="r" b="b"/>
              <a:pathLst>
                <a:path w="202565" h="343534">
                  <a:moveTo>
                    <a:pt x="136515" y="0"/>
                  </a:moveTo>
                  <a:lnTo>
                    <a:pt x="86704" y="1581"/>
                  </a:lnTo>
                  <a:lnTo>
                    <a:pt x="47753" y="11034"/>
                  </a:lnTo>
                  <a:lnTo>
                    <a:pt x="11950" y="32947"/>
                  </a:lnTo>
                  <a:lnTo>
                    <a:pt x="0" y="57657"/>
                  </a:lnTo>
                  <a:lnTo>
                    <a:pt x="2409" y="69570"/>
                  </a:lnTo>
                  <a:lnTo>
                    <a:pt x="9167" y="80572"/>
                  </a:lnTo>
                  <a:lnTo>
                    <a:pt x="19569" y="89933"/>
                  </a:lnTo>
                  <a:lnTo>
                    <a:pt x="32909" y="96923"/>
                  </a:lnTo>
                  <a:lnTo>
                    <a:pt x="20038" y="146183"/>
                  </a:lnTo>
                  <a:lnTo>
                    <a:pt x="10388" y="201023"/>
                  </a:lnTo>
                  <a:lnTo>
                    <a:pt x="3771" y="256631"/>
                  </a:lnTo>
                  <a:lnTo>
                    <a:pt x="0" y="308194"/>
                  </a:lnTo>
                  <a:lnTo>
                    <a:pt x="3770" y="321858"/>
                  </a:lnTo>
                  <a:lnTo>
                    <a:pt x="14116" y="332901"/>
                  </a:lnTo>
                  <a:lnTo>
                    <a:pt x="29583" y="340286"/>
                  </a:lnTo>
                  <a:lnTo>
                    <a:pt x="48721" y="342978"/>
                  </a:lnTo>
                  <a:lnTo>
                    <a:pt x="122153" y="342978"/>
                  </a:lnTo>
                  <a:lnTo>
                    <a:pt x="125273" y="339868"/>
                  </a:lnTo>
                  <a:lnTo>
                    <a:pt x="125273" y="329062"/>
                  </a:lnTo>
                  <a:lnTo>
                    <a:pt x="48721" y="329062"/>
                  </a:lnTo>
                  <a:lnTo>
                    <a:pt x="35328" y="327397"/>
                  </a:lnTo>
                  <a:lnTo>
                    <a:pt x="24250" y="322912"/>
                  </a:lnTo>
                  <a:lnTo>
                    <a:pt x="16706" y="316371"/>
                  </a:lnTo>
                  <a:lnTo>
                    <a:pt x="13979" y="308719"/>
                  </a:lnTo>
                  <a:lnTo>
                    <a:pt x="13933" y="308194"/>
                  </a:lnTo>
                  <a:lnTo>
                    <a:pt x="14156" y="303890"/>
                  </a:lnTo>
                  <a:lnTo>
                    <a:pt x="14497" y="298037"/>
                  </a:lnTo>
                  <a:lnTo>
                    <a:pt x="14743" y="294226"/>
                  </a:lnTo>
                  <a:lnTo>
                    <a:pt x="23010" y="293167"/>
                  </a:lnTo>
                  <a:lnTo>
                    <a:pt x="30933" y="290387"/>
                  </a:lnTo>
                  <a:lnTo>
                    <a:pt x="38334" y="285964"/>
                  </a:lnTo>
                  <a:lnTo>
                    <a:pt x="44847" y="280142"/>
                  </a:lnTo>
                  <a:lnTo>
                    <a:pt x="15727" y="280142"/>
                  </a:lnTo>
                  <a:lnTo>
                    <a:pt x="20309" y="232472"/>
                  </a:lnTo>
                  <a:lnTo>
                    <a:pt x="27185" y="183402"/>
                  </a:lnTo>
                  <a:lnTo>
                    <a:pt x="36483" y="136350"/>
                  </a:lnTo>
                  <a:lnTo>
                    <a:pt x="48333" y="94734"/>
                  </a:lnTo>
                  <a:lnTo>
                    <a:pt x="48972" y="92902"/>
                  </a:lnTo>
                  <a:lnTo>
                    <a:pt x="48815" y="90881"/>
                  </a:lnTo>
                  <a:lnTo>
                    <a:pt x="46982" y="87447"/>
                  </a:lnTo>
                  <a:lnTo>
                    <a:pt x="45391" y="86190"/>
                  </a:lnTo>
                  <a:lnTo>
                    <a:pt x="43506" y="85708"/>
                  </a:lnTo>
                  <a:lnTo>
                    <a:pt x="33916" y="82209"/>
                  </a:lnTo>
                  <a:lnTo>
                    <a:pt x="25779" y="77248"/>
                  </a:lnTo>
                  <a:lnTo>
                    <a:pt x="19487" y="71243"/>
                  </a:lnTo>
                  <a:lnTo>
                    <a:pt x="15434" y="64610"/>
                  </a:lnTo>
                  <a:lnTo>
                    <a:pt x="139377" y="64610"/>
                  </a:lnTo>
                  <a:lnTo>
                    <a:pt x="138416" y="63820"/>
                  </a:lnTo>
                  <a:lnTo>
                    <a:pt x="126823" y="57657"/>
                  </a:lnTo>
                  <a:lnTo>
                    <a:pt x="139412" y="50694"/>
                  </a:lnTo>
                  <a:lnTo>
                    <a:pt x="16072" y="50694"/>
                  </a:lnTo>
                  <a:lnTo>
                    <a:pt x="64356" y="20149"/>
                  </a:lnTo>
                  <a:lnTo>
                    <a:pt x="118896" y="13313"/>
                  </a:lnTo>
                  <a:lnTo>
                    <a:pt x="202247" y="13313"/>
                  </a:lnTo>
                  <a:lnTo>
                    <a:pt x="200077" y="9983"/>
                  </a:lnTo>
                  <a:lnTo>
                    <a:pt x="196475" y="9124"/>
                  </a:lnTo>
                  <a:lnTo>
                    <a:pt x="136515" y="0"/>
                  </a:lnTo>
                  <a:close/>
                </a:path>
                <a:path w="202565" h="343534">
                  <a:moveTo>
                    <a:pt x="109997" y="176083"/>
                  </a:moveTo>
                  <a:lnTo>
                    <a:pt x="95766" y="176083"/>
                  </a:lnTo>
                  <a:lnTo>
                    <a:pt x="76709" y="264970"/>
                  </a:lnTo>
                  <a:lnTo>
                    <a:pt x="76552" y="265944"/>
                  </a:lnTo>
                  <a:lnTo>
                    <a:pt x="76552" y="266436"/>
                  </a:lnTo>
                  <a:lnTo>
                    <a:pt x="79216" y="283562"/>
                  </a:lnTo>
                  <a:lnTo>
                    <a:pt x="86557" y="298037"/>
                  </a:lnTo>
                  <a:lnTo>
                    <a:pt x="97597" y="308719"/>
                  </a:lnTo>
                  <a:lnTo>
                    <a:pt x="111357" y="314466"/>
                  </a:lnTo>
                  <a:lnTo>
                    <a:pt x="111357" y="329062"/>
                  </a:lnTo>
                  <a:lnTo>
                    <a:pt x="125273" y="329062"/>
                  </a:lnTo>
                  <a:lnTo>
                    <a:pt x="125273" y="304341"/>
                  </a:lnTo>
                  <a:lnTo>
                    <a:pt x="122153" y="301220"/>
                  </a:lnTo>
                  <a:lnTo>
                    <a:pt x="118310" y="301220"/>
                  </a:lnTo>
                  <a:lnTo>
                    <a:pt x="107612" y="298547"/>
                  </a:lnTo>
                  <a:lnTo>
                    <a:pt x="98826" y="291252"/>
                  </a:lnTo>
                  <a:lnTo>
                    <a:pt x="92825" y="280423"/>
                  </a:lnTo>
                  <a:lnTo>
                    <a:pt x="90478" y="267148"/>
                  </a:lnTo>
                  <a:lnTo>
                    <a:pt x="109997" y="176083"/>
                  </a:lnTo>
                  <a:close/>
                </a:path>
                <a:path w="202565" h="343534">
                  <a:moveTo>
                    <a:pt x="139545" y="85499"/>
                  </a:moveTo>
                  <a:lnTo>
                    <a:pt x="101570" y="103837"/>
                  </a:lnTo>
                  <a:lnTo>
                    <a:pt x="87346" y="141031"/>
                  </a:lnTo>
                  <a:lnTo>
                    <a:pt x="88342" y="152182"/>
                  </a:lnTo>
                  <a:lnTo>
                    <a:pt x="91787" y="162523"/>
                  </a:lnTo>
                  <a:lnTo>
                    <a:pt x="84304" y="164350"/>
                  </a:lnTo>
                  <a:lnTo>
                    <a:pt x="52189" y="196049"/>
                  </a:lnTo>
                  <a:lnTo>
                    <a:pt x="48732" y="234215"/>
                  </a:lnTo>
                  <a:lnTo>
                    <a:pt x="46355" y="248477"/>
                  </a:lnTo>
                  <a:lnTo>
                    <a:pt x="22658" y="279619"/>
                  </a:lnTo>
                  <a:lnTo>
                    <a:pt x="15727" y="280142"/>
                  </a:lnTo>
                  <a:lnTo>
                    <a:pt x="44847" y="280142"/>
                  </a:lnTo>
                  <a:lnTo>
                    <a:pt x="62531" y="236206"/>
                  </a:lnTo>
                  <a:lnTo>
                    <a:pt x="62636" y="217453"/>
                  </a:lnTo>
                  <a:lnTo>
                    <a:pt x="63121" y="208977"/>
                  </a:lnTo>
                  <a:lnTo>
                    <a:pt x="88290" y="176627"/>
                  </a:lnTo>
                  <a:lnTo>
                    <a:pt x="95766" y="176083"/>
                  </a:lnTo>
                  <a:lnTo>
                    <a:pt x="109997" y="176083"/>
                  </a:lnTo>
                  <a:lnTo>
                    <a:pt x="111682" y="168219"/>
                  </a:lnTo>
                  <a:lnTo>
                    <a:pt x="111022" y="165884"/>
                  </a:lnTo>
                  <a:lnTo>
                    <a:pt x="108802" y="163528"/>
                  </a:lnTo>
                  <a:lnTo>
                    <a:pt x="108342" y="162764"/>
                  </a:lnTo>
                  <a:lnTo>
                    <a:pt x="107766" y="162041"/>
                  </a:lnTo>
                  <a:lnTo>
                    <a:pt x="127556" y="162041"/>
                  </a:lnTo>
                  <a:lnTo>
                    <a:pt x="129692" y="160921"/>
                  </a:lnTo>
                  <a:lnTo>
                    <a:pt x="132299" y="157162"/>
                  </a:lnTo>
                  <a:lnTo>
                    <a:pt x="132582" y="154774"/>
                  </a:lnTo>
                  <a:lnTo>
                    <a:pt x="131797" y="152638"/>
                  </a:lnTo>
                  <a:lnTo>
                    <a:pt x="131226" y="148125"/>
                  </a:lnTo>
                  <a:lnTo>
                    <a:pt x="101724" y="148125"/>
                  </a:lnTo>
                  <a:lnTo>
                    <a:pt x="101296" y="141660"/>
                  </a:lnTo>
                  <a:lnTo>
                    <a:pt x="123471" y="103276"/>
                  </a:lnTo>
                  <a:lnTo>
                    <a:pt x="130990" y="100284"/>
                  </a:lnTo>
                  <a:lnTo>
                    <a:pt x="178300" y="100284"/>
                  </a:lnTo>
                  <a:lnTo>
                    <a:pt x="185292" y="98535"/>
                  </a:lnTo>
                  <a:lnTo>
                    <a:pt x="187313" y="96378"/>
                  </a:lnTo>
                  <a:lnTo>
                    <a:pt x="188327" y="90797"/>
                  </a:lnTo>
                  <a:lnTo>
                    <a:pt x="158895" y="90797"/>
                  </a:lnTo>
                  <a:lnTo>
                    <a:pt x="156978" y="86075"/>
                  </a:lnTo>
                  <a:lnTo>
                    <a:pt x="141723" y="86075"/>
                  </a:lnTo>
                  <a:lnTo>
                    <a:pt x="141032" y="85792"/>
                  </a:lnTo>
                  <a:lnTo>
                    <a:pt x="140299" y="85541"/>
                  </a:lnTo>
                  <a:lnTo>
                    <a:pt x="139545" y="85499"/>
                  </a:lnTo>
                  <a:close/>
                </a:path>
                <a:path w="202565" h="343534">
                  <a:moveTo>
                    <a:pt x="178300" y="100284"/>
                  </a:moveTo>
                  <a:lnTo>
                    <a:pt x="130990" y="100284"/>
                  </a:lnTo>
                  <a:lnTo>
                    <a:pt x="124106" y="112870"/>
                  </a:lnTo>
                  <a:lnTo>
                    <a:pt x="119581" y="125520"/>
                  </a:lnTo>
                  <a:lnTo>
                    <a:pt x="117245" y="137512"/>
                  </a:lnTo>
                  <a:lnTo>
                    <a:pt x="116928" y="148125"/>
                  </a:lnTo>
                  <a:lnTo>
                    <a:pt x="131226" y="148125"/>
                  </a:lnTo>
                  <a:lnTo>
                    <a:pt x="130724" y="144162"/>
                  </a:lnTo>
                  <a:lnTo>
                    <a:pt x="132336" y="131916"/>
                  </a:lnTo>
                  <a:lnTo>
                    <a:pt x="137159" y="117747"/>
                  </a:lnTo>
                  <a:lnTo>
                    <a:pt x="145723" y="103498"/>
                  </a:lnTo>
                  <a:lnTo>
                    <a:pt x="165446" y="103498"/>
                  </a:lnTo>
                  <a:lnTo>
                    <a:pt x="178300" y="100284"/>
                  </a:lnTo>
                  <a:close/>
                </a:path>
                <a:path w="202565" h="343534">
                  <a:moveTo>
                    <a:pt x="165446" y="103498"/>
                  </a:moveTo>
                  <a:lnTo>
                    <a:pt x="145723" y="103498"/>
                  </a:lnTo>
                  <a:lnTo>
                    <a:pt x="150005" y="105635"/>
                  </a:lnTo>
                  <a:lnTo>
                    <a:pt x="151492" y="106357"/>
                  </a:lnTo>
                  <a:lnTo>
                    <a:pt x="153178" y="106566"/>
                  </a:lnTo>
                  <a:lnTo>
                    <a:pt x="165446" y="103498"/>
                  </a:lnTo>
                  <a:close/>
                </a:path>
                <a:path w="202565" h="343534">
                  <a:moveTo>
                    <a:pt x="201836" y="16444"/>
                  </a:moveTo>
                  <a:lnTo>
                    <a:pt x="160016" y="16444"/>
                  </a:lnTo>
                  <a:lnTo>
                    <a:pt x="166533" y="17410"/>
                  </a:lnTo>
                  <a:lnTo>
                    <a:pt x="173159" y="18505"/>
                  </a:lnTo>
                  <a:lnTo>
                    <a:pt x="179915" y="19755"/>
                  </a:lnTo>
                  <a:lnTo>
                    <a:pt x="186821" y="21187"/>
                  </a:lnTo>
                  <a:lnTo>
                    <a:pt x="174895" y="86787"/>
                  </a:lnTo>
                  <a:lnTo>
                    <a:pt x="158895" y="90797"/>
                  </a:lnTo>
                  <a:lnTo>
                    <a:pt x="188327" y="90797"/>
                  </a:lnTo>
                  <a:lnTo>
                    <a:pt x="201836" y="16444"/>
                  </a:lnTo>
                  <a:close/>
                </a:path>
                <a:path w="202565" h="343534">
                  <a:moveTo>
                    <a:pt x="139377" y="64610"/>
                  </a:moveTo>
                  <a:lnTo>
                    <a:pt x="90468" y="64610"/>
                  </a:lnTo>
                  <a:lnTo>
                    <a:pt x="106842" y="66210"/>
                  </a:lnTo>
                  <a:lnTo>
                    <a:pt x="121392" y="70666"/>
                  </a:lnTo>
                  <a:lnTo>
                    <a:pt x="133295" y="77460"/>
                  </a:lnTo>
                  <a:lnTo>
                    <a:pt x="141723" y="86075"/>
                  </a:lnTo>
                  <a:lnTo>
                    <a:pt x="156978" y="86075"/>
                  </a:lnTo>
                  <a:lnTo>
                    <a:pt x="154770" y="80635"/>
                  </a:lnTo>
                  <a:lnTo>
                    <a:pt x="147838" y="71561"/>
                  </a:lnTo>
                  <a:lnTo>
                    <a:pt x="139377" y="64610"/>
                  </a:lnTo>
                  <a:close/>
                </a:path>
                <a:path w="202565" h="343534">
                  <a:moveTo>
                    <a:pt x="202247" y="13313"/>
                  </a:moveTo>
                  <a:lnTo>
                    <a:pt x="118896" y="13313"/>
                  </a:lnTo>
                  <a:lnTo>
                    <a:pt x="125488" y="13412"/>
                  </a:lnTo>
                  <a:lnTo>
                    <a:pt x="132277" y="13701"/>
                  </a:lnTo>
                  <a:lnTo>
                    <a:pt x="139244" y="14165"/>
                  </a:lnTo>
                  <a:lnTo>
                    <a:pt x="146372" y="14789"/>
                  </a:lnTo>
                  <a:lnTo>
                    <a:pt x="146309" y="15166"/>
                  </a:lnTo>
                  <a:lnTo>
                    <a:pt x="146152" y="15501"/>
                  </a:lnTo>
                  <a:lnTo>
                    <a:pt x="146152" y="15899"/>
                  </a:lnTo>
                  <a:lnTo>
                    <a:pt x="141697" y="29291"/>
                  </a:lnTo>
                  <a:lnTo>
                    <a:pt x="129630" y="40368"/>
                  </a:lnTo>
                  <a:lnTo>
                    <a:pt x="111904" y="47909"/>
                  </a:lnTo>
                  <a:lnTo>
                    <a:pt x="90468" y="50694"/>
                  </a:lnTo>
                  <a:lnTo>
                    <a:pt x="139412" y="50694"/>
                  </a:lnTo>
                  <a:lnTo>
                    <a:pt x="140355" y="50172"/>
                  </a:lnTo>
                  <a:lnTo>
                    <a:pt x="150770" y="40545"/>
                  </a:lnTo>
                  <a:lnTo>
                    <a:pt x="157509" y="29171"/>
                  </a:lnTo>
                  <a:lnTo>
                    <a:pt x="160016" y="16444"/>
                  </a:lnTo>
                  <a:lnTo>
                    <a:pt x="201836" y="16444"/>
                  </a:lnTo>
                  <a:lnTo>
                    <a:pt x="202334" y="13701"/>
                  </a:lnTo>
                  <a:lnTo>
                    <a:pt x="202247" y="13313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>
                <a:ln>
                  <a:solidFill>
                    <a:srgbClr val="646464"/>
                  </a:solidFill>
                </a:ln>
                <a:noFill/>
              </a:endParaRPr>
            </a:p>
          </p:txBody>
        </p:sp>
        <p:sp>
          <p:nvSpPr>
            <p:cNvPr id="78" name="object 59"/>
            <p:cNvSpPr/>
            <p:nvPr/>
          </p:nvSpPr>
          <p:spPr>
            <a:xfrm>
              <a:off x="6354057" y="6570149"/>
              <a:ext cx="55880" cy="264795"/>
            </a:xfrm>
            <a:custGeom>
              <a:avLst/>
              <a:gdLst/>
              <a:ahLst/>
              <a:cxnLst/>
              <a:rect l="l" t="t" r="r" b="b"/>
              <a:pathLst>
                <a:path w="55880" h="26479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26"/>
                  </a:lnTo>
                  <a:lnTo>
                    <a:pt x="6963" y="13926"/>
                  </a:lnTo>
                  <a:lnTo>
                    <a:pt x="18531" y="22103"/>
                  </a:lnTo>
                  <a:lnTo>
                    <a:pt x="29810" y="45590"/>
                  </a:lnTo>
                  <a:lnTo>
                    <a:pt x="38364" y="82820"/>
                  </a:lnTo>
                  <a:lnTo>
                    <a:pt x="41757" y="132226"/>
                  </a:lnTo>
                  <a:lnTo>
                    <a:pt x="38364" y="181634"/>
                  </a:lnTo>
                  <a:lnTo>
                    <a:pt x="29810" y="218867"/>
                  </a:lnTo>
                  <a:lnTo>
                    <a:pt x="18531" y="242358"/>
                  </a:lnTo>
                  <a:lnTo>
                    <a:pt x="6963" y="250536"/>
                  </a:lnTo>
                  <a:lnTo>
                    <a:pt x="3120" y="250536"/>
                  </a:lnTo>
                  <a:lnTo>
                    <a:pt x="0" y="253646"/>
                  </a:lnTo>
                  <a:lnTo>
                    <a:pt x="0" y="261342"/>
                  </a:lnTo>
                  <a:lnTo>
                    <a:pt x="3120" y="264452"/>
                  </a:lnTo>
                  <a:lnTo>
                    <a:pt x="6963" y="264452"/>
                  </a:lnTo>
                  <a:lnTo>
                    <a:pt x="27923" y="252806"/>
                  </a:lnTo>
                  <a:lnTo>
                    <a:pt x="43184" y="222378"/>
                  </a:lnTo>
                  <a:lnTo>
                    <a:pt x="52512" y="179930"/>
                  </a:lnTo>
                  <a:lnTo>
                    <a:pt x="55673" y="132226"/>
                  </a:lnTo>
                  <a:lnTo>
                    <a:pt x="52512" y="84522"/>
                  </a:lnTo>
                  <a:lnTo>
                    <a:pt x="43184" y="42074"/>
                  </a:lnTo>
                  <a:lnTo>
                    <a:pt x="27923" y="11645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0"/>
            <p:cNvSpPr/>
            <p:nvPr/>
          </p:nvSpPr>
          <p:spPr>
            <a:xfrm>
              <a:off x="6298385" y="6597987"/>
              <a:ext cx="55880" cy="208915"/>
            </a:xfrm>
            <a:custGeom>
              <a:avLst/>
              <a:gdLst/>
              <a:ahLst/>
              <a:cxnLst/>
              <a:rect l="l" t="t" r="r" b="b"/>
              <a:pathLst>
                <a:path w="55880" h="208915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19343" y="20555"/>
                  </a:lnTo>
                  <a:lnTo>
                    <a:pt x="30533" y="39161"/>
                  </a:lnTo>
                  <a:lnTo>
                    <a:pt x="38635" y="67763"/>
                  </a:lnTo>
                  <a:lnTo>
                    <a:pt x="41757" y="104394"/>
                  </a:lnTo>
                  <a:lnTo>
                    <a:pt x="38635" y="141023"/>
                  </a:lnTo>
                  <a:lnTo>
                    <a:pt x="30533" y="169623"/>
                  </a:lnTo>
                  <a:lnTo>
                    <a:pt x="19343" y="188225"/>
                  </a:lnTo>
                  <a:lnTo>
                    <a:pt x="6963" y="194863"/>
                  </a:lnTo>
                  <a:lnTo>
                    <a:pt x="3120" y="194863"/>
                  </a:lnTo>
                  <a:lnTo>
                    <a:pt x="0" y="197973"/>
                  </a:lnTo>
                  <a:lnTo>
                    <a:pt x="0" y="205669"/>
                  </a:lnTo>
                  <a:lnTo>
                    <a:pt x="3120" y="208778"/>
                  </a:lnTo>
                  <a:lnTo>
                    <a:pt x="6963" y="208778"/>
                  </a:lnTo>
                  <a:lnTo>
                    <a:pt x="26289" y="200836"/>
                  </a:lnTo>
                  <a:lnTo>
                    <a:pt x="41731" y="178901"/>
                  </a:lnTo>
                  <a:lnTo>
                    <a:pt x="51967" y="145808"/>
                  </a:lnTo>
                  <a:lnTo>
                    <a:pt x="55673" y="104394"/>
                  </a:lnTo>
                  <a:lnTo>
                    <a:pt x="51967" y="62974"/>
                  </a:lnTo>
                  <a:lnTo>
                    <a:pt x="41731" y="29878"/>
                  </a:lnTo>
                  <a:lnTo>
                    <a:pt x="26289" y="7942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1"/>
            <p:cNvSpPr/>
            <p:nvPr/>
          </p:nvSpPr>
          <p:spPr>
            <a:xfrm>
              <a:off x="6242708" y="6625827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80" h="153670">
                  <a:moveTo>
                    <a:pt x="6963" y="0"/>
                  </a:moveTo>
                  <a:lnTo>
                    <a:pt x="3120" y="0"/>
                  </a:lnTo>
                  <a:lnTo>
                    <a:pt x="0" y="3109"/>
                  </a:lnTo>
                  <a:lnTo>
                    <a:pt x="0" y="10805"/>
                  </a:lnTo>
                  <a:lnTo>
                    <a:pt x="3120" y="13915"/>
                  </a:lnTo>
                  <a:lnTo>
                    <a:pt x="6963" y="13915"/>
                  </a:lnTo>
                  <a:lnTo>
                    <a:pt x="20355" y="18927"/>
                  </a:lnTo>
                  <a:lnTo>
                    <a:pt x="31432" y="32500"/>
                  </a:lnTo>
                  <a:lnTo>
                    <a:pt x="38973" y="52439"/>
                  </a:lnTo>
                  <a:lnTo>
                    <a:pt x="41757" y="76552"/>
                  </a:lnTo>
                  <a:lnTo>
                    <a:pt x="38973" y="100663"/>
                  </a:lnTo>
                  <a:lnTo>
                    <a:pt x="31432" y="120599"/>
                  </a:lnTo>
                  <a:lnTo>
                    <a:pt x="20355" y="134168"/>
                  </a:lnTo>
                  <a:lnTo>
                    <a:pt x="6963" y="139179"/>
                  </a:lnTo>
                  <a:lnTo>
                    <a:pt x="3120" y="139179"/>
                  </a:lnTo>
                  <a:lnTo>
                    <a:pt x="0" y="142299"/>
                  </a:lnTo>
                  <a:lnTo>
                    <a:pt x="0" y="149995"/>
                  </a:lnTo>
                  <a:lnTo>
                    <a:pt x="3120" y="153105"/>
                  </a:lnTo>
                  <a:lnTo>
                    <a:pt x="6963" y="153105"/>
                  </a:lnTo>
                  <a:lnTo>
                    <a:pt x="26100" y="147179"/>
                  </a:lnTo>
                  <a:lnTo>
                    <a:pt x="41568" y="130924"/>
                  </a:lnTo>
                  <a:lnTo>
                    <a:pt x="51913" y="106620"/>
                  </a:lnTo>
                  <a:lnTo>
                    <a:pt x="55684" y="76552"/>
                  </a:lnTo>
                  <a:lnTo>
                    <a:pt x="51913" y="46479"/>
                  </a:lnTo>
                  <a:lnTo>
                    <a:pt x="41568" y="22177"/>
                  </a:lnTo>
                  <a:lnTo>
                    <a:pt x="26100" y="5924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121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542466" y="3573917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765 </a:t>
            </a:r>
            <a:r>
              <a:rPr lang="ru-RU" sz="1000" spc="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120х260х80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394401" y="3884698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246606" y="3748800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23 500</a:t>
            </a:r>
          </a:p>
        </p:txBody>
      </p:sp>
      <p:sp>
        <p:nvSpPr>
          <p:cNvPr id="118" name="object 73"/>
          <p:cNvSpPr/>
          <p:nvPr/>
        </p:nvSpPr>
        <p:spPr>
          <a:xfrm>
            <a:off x="7178988" y="3897600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TextBox 118"/>
          <p:cNvSpPr txBox="1"/>
          <p:nvPr/>
        </p:nvSpPr>
        <p:spPr>
          <a:xfrm>
            <a:off x="6246606" y="4089698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26 500</a:t>
            </a:r>
          </a:p>
        </p:txBody>
      </p:sp>
      <p:sp>
        <p:nvSpPr>
          <p:cNvPr id="120" name="object 73"/>
          <p:cNvSpPr/>
          <p:nvPr/>
        </p:nvSpPr>
        <p:spPr>
          <a:xfrm>
            <a:off x="7184744" y="424840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TextBox 121"/>
          <p:cNvSpPr txBox="1"/>
          <p:nvPr/>
        </p:nvSpPr>
        <p:spPr>
          <a:xfrm>
            <a:off x="7446022" y="87968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000649" y="72992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356295" y="88957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63790" y="3571340"/>
            <a:ext cx="398306" cy="400289"/>
            <a:chOff x="4025178" y="4405553"/>
            <a:chExt cx="398306" cy="400289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86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030642" y="3507242"/>
            <a:ext cx="1834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  <a:endParaRPr lang="ru-RU" sz="1000" spc="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USB, 1 micro-USB, 1 RJ45</a:t>
            </a:r>
            <a:r>
              <a:rPr lang="ru-R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SD</a:t>
            </a:r>
            <a:endParaRPr lang="ru-RU" sz="1000" spc="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068824" y="3571340"/>
            <a:ext cx="398306" cy="400289"/>
            <a:chOff x="3068824" y="3571340"/>
            <a:chExt cx="398306" cy="400289"/>
          </a:xfrm>
        </p:grpSpPr>
        <p:sp>
          <p:nvSpPr>
            <p:cNvPr id="103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" name="Скругленный прямоугольник 5"/>
          <p:cNvSpPr/>
          <p:nvPr/>
        </p:nvSpPr>
        <p:spPr>
          <a:xfrm>
            <a:off x="7990950" y="342975"/>
            <a:ext cx="912373" cy="274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Срок поставки </a:t>
            </a:r>
          </a:p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апрель 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 </a:t>
            </a:r>
            <a:endParaRPr lang="ru-RU" sz="800" b="1" spc="5" dirty="0">
              <a:solidFill>
                <a:schemeClr val="bg1">
                  <a:lumMod val="65000"/>
                </a:schemeClr>
              </a:solidFill>
              <a:latin typeface="Corpid E1s SCd Light" panose="020B030304050206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Группа 83"/>
          <p:cNvGrpSpPr/>
          <p:nvPr/>
        </p:nvGrpSpPr>
        <p:grpSpPr>
          <a:xfrm>
            <a:off x="558548" y="2864530"/>
            <a:ext cx="402892" cy="400289"/>
            <a:chOff x="2456198" y="2647108"/>
            <a:chExt cx="380929" cy="400289"/>
          </a:xfrm>
        </p:grpSpPr>
        <p:sp>
          <p:nvSpPr>
            <p:cNvPr id="117" name="object 15"/>
            <p:cNvSpPr/>
            <p:nvPr/>
          </p:nvSpPr>
          <p:spPr>
            <a:xfrm>
              <a:off x="2456198" y="2647108"/>
              <a:ext cx="380929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2"/>
            <p:cNvSpPr/>
            <p:nvPr/>
          </p:nvSpPr>
          <p:spPr>
            <a:xfrm>
              <a:off x="2577967" y="2816848"/>
              <a:ext cx="149014" cy="71309"/>
            </a:xfrm>
            <a:custGeom>
              <a:avLst/>
              <a:gdLst/>
              <a:ahLst/>
              <a:cxnLst/>
              <a:rect l="l" t="t" r="r" b="b"/>
              <a:pathLst>
                <a:path w="270510" h="123190">
                  <a:moveTo>
                    <a:pt x="200427" y="95232"/>
                  </a:moveTo>
                  <a:lnTo>
                    <a:pt x="134959" y="95232"/>
                  </a:lnTo>
                  <a:lnTo>
                    <a:pt x="151983" y="96726"/>
                  </a:lnTo>
                  <a:lnTo>
                    <a:pt x="168358" y="101116"/>
                  </a:lnTo>
                  <a:lnTo>
                    <a:pt x="183700" y="108259"/>
                  </a:lnTo>
                  <a:lnTo>
                    <a:pt x="197627" y="118017"/>
                  </a:lnTo>
                  <a:lnTo>
                    <a:pt x="201449" y="121242"/>
                  </a:lnTo>
                  <a:lnTo>
                    <a:pt x="206087" y="122833"/>
                  </a:lnTo>
                  <a:lnTo>
                    <a:pt x="215920" y="122833"/>
                  </a:lnTo>
                  <a:lnTo>
                    <a:pt x="221113" y="120813"/>
                  </a:lnTo>
                  <a:lnTo>
                    <a:pt x="239465" y="102457"/>
                  </a:lnTo>
                  <a:lnTo>
                    <a:pt x="210726" y="102457"/>
                  </a:lnTo>
                  <a:lnTo>
                    <a:pt x="200427" y="95232"/>
                  </a:lnTo>
                  <a:close/>
                </a:path>
                <a:path w="270510" h="123190">
                  <a:moveTo>
                    <a:pt x="134959" y="0"/>
                  </a:moveTo>
                  <a:lnTo>
                    <a:pt x="66386" y="12545"/>
                  </a:lnTo>
                  <a:lnTo>
                    <a:pt x="6931" y="48595"/>
                  </a:lnTo>
                  <a:lnTo>
                    <a:pt x="0" y="68720"/>
                  </a:lnTo>
                  <a:lnTo>
                    <a:pt x="2177" y="74186"/>
                  </a:lnTo>
                  <a:lnTo>
                    <a:pt x="44815" y="116823"/>
                  </a:lnTo>
                  <a:lnTo>
                    <a:pt x="51140" y="121149"/>
                  </a:lnTo>
                  <a:lnTo>
                    <a:pt x="58325" y="122811"/>
                  </a:lnTo>
                  <a:lnTo>
                    <a:pt x="65624" y="121778"/>
                  </a:lnTo>
                  <a:lnTo>
                    <a:pt x="72290" y="118017"/>
                  </a:lnTo>
                  <a:lnTo>
                    <a:pt x="86213" y="108259"/>
                  </a:lnTo>
                  <a:lnTo>
                    <a:pt x="98719" y="102436"/>
                  </a:lnTo>
                  <a:lnTo>
                    <a:pt x="59202" y="102436"/>
                  </a:lnTo>
                  <a:lnTo>
                    <a:pt x="20470" y="63799"/>
                  </a:lnTo>
                  <a:lnTo>
                    <a:pt x="45721" y="45167"/>
                  </a:lnTo>
                  <a:lnTo>
                    <a:pt x="73650" y="31563"/>
                  </a:lnTo>
                  <a:lnTo>
                    <a:pt x="103631" y="23202"/>
                  </a:lnTo>
                  <a:lnTo>
                    <a:pt x="134959" y="20355"/>
                  </a:lnTo>
                  <a:lnTo>
                    <a:pt x="219548" y="20355"/>
                  </a:lnTo>
                  <a:lnTo>
                    <a:pt x="203526" y="12545"/>
                  </a:lnTo>
                  <a:lnTo>
                    <a:pt x="169991" y="3185"/>
                  </a:lnTo>
                  <a:lnTo>
                    <a:pt x="134959" y="0"/>
                  </a:lnTo>
                  <a:close/>
                </a:path>
                <a:path w="270510" h="123190">
                  <a:moveTo>
                    <a:pt x="219548" y="20355"/>
                  </a:moveTo>
                  <a:lnTo>
                    <a:pt x="134959" y="20355"/>
                  </a:lnTo>
                  <a:lnTo>
                    <a:pt x="166292" y="23203"/>
                  </a:lnTo>
                  <a:lnTo>
                    <a:pt x="196288" y="31569"/>
                  </a:lnTo>
                  <a:lnTo>
                    <a:pt x="224239" y="45190"/>
                  </a:lnTo>
                  <a:lnTo>
                    <a:pt x="249385" y="63746"/>
                  </a:lnTo>
                  <a:lnTo>
                    <a:pt x="210726" y="102457"/>
                  </a:lnTo>
                  <a:lnTo>
                    <a:pt x="239465" y="102457"/>
                  </a:lnTo>
                  <a:lnTo>
                    <a:pt x="267730" y="74186"/>
                  </a:lnTo>
                  <a:lnTo>
                    <a:pt x="269908" y="68720"/>
                  </a:lnTo>
                  <a:lnTo>
                    <a:pt x="269583" y="57579"/>
                  </a:lnTo>
                  <a:lnTo>
                    <a:pt x="267122" y="52281"/>
                  </a:lnTo>
                  <a:lnTo>
                    <a:pt x="262976" y="48595"/>
                  </a:lnTo>
                  <a:lnTo>
                    <a:pt x="234782" y="27781"/>
                  </a:lnTo>
                  <a:lnTo>
                    <a:pt x="219548" y="20355"/>
                  </a:lnTo>
                  <a:close/>
                </a:path>
                <a:path w="270510" h="123190">
                  <a:moveTo>
                    <a:pt x="134959" y="74877"/>
                  </a:moveTo>
                  <a:lnTo>
                    <a:pt x="114377" y="76686"/>
                  </a:lnTo>
                  <a:lnTo>
                    <a:pt x="94579" y="81997"/>
                  </a:lnTo>
                  <a:lnTo>
                    <a:pt x="76026" y="90643"/>
                  </a:lnTo>
                  <a:lnTo>
                    <a:pt x="59202" y="102436"/>
                  </a:lnTo>
                  <a:lnTo>
                    <a:pt x="98719" y="102436"/>
                  </a:lnTo>
                  <a:lnTo>
                    <a:pt x="101555" y="101116"/>
                  </a:lnTo>
                  <a:lnTo>
                    <a:pt x="117933" y="96726"/>
                  </a:lnTo>
                  <a:lnTo>
                    <a:pt x="134959" y="95232"/>
                  </a:lnTo>
                  <a:lnTo>
                    <a:pt x="200427" y="95232"/>
                  </a:lnTo>
                  <a:lnTo>
                    <a:pt x="193874" y="90638"/>
                  </a:lnTo>
                  <a:lnTo>
                    <a:pt x="175332" y="81996"/>
                  </a:lnTo>
                  <a:lnTo>
                    <a:pt x="155535" y="76685"/>
                  </a:lnTo>
                  <a:lnTo>
                    <a:pt x="134959" y="7487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33"/>
            <p:cNvSpPr/>
            <p:nvPr/>
          </p:nvSpPr>
          <p:spPr>
            <a:xfrm>
              <a:off x="2628731" y="2903532"/>
              <a:ext cx="47223" cy="49623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799" y="0"/>
                  </a:moveTo>
                  <a:lnTo>
                    <a:pt x="3129" y="26704"/>
                  </a:lnTo>
                  <a:lnTo>
                    <a:pt x="0" y="42827"/>
                  </a:lnTo>
                  <a:lnTo>
                    <a:pt x="3129" y="58947"/>
                  </a:lnTo>
                  <a:lnTo>
                    <a:pt x="34616" y="84849"/>
                  </a:lnTo>
                  <a:lnTo>
                    <a:pt x="42799" y="85630"/>
                  </a:lnTo>
                  <a:lnTo>
                    <a:pt x="50982" y="84849"/>
                  </a:lnTo>
                  <a:lnTo>
                    <a:pt x="79140" y="65293"/>
                  </a:lnTo>
                  <a:lnTo>
                    <a:pt x="42799" y="65293"/>
                  </a:lnTo>
                  <a:lnTo>
                    <a:pt x="34336" y="63650"/>
                  </a:lnTo>
                  <a:lnTo>
                    <a:pt x="26904" y="58720"/>
                  </a:lnTo>
                  <a:lnTo>
                    <a:pt x="21980" y="51288"/>
                  </a:lnTo>
                  <a:lnTo>
                    <a:pt x="20339" y="42825"/>
                  </a:lnTo>
                  <a:lnTo>
                    <a:pt x="21980" y="34367"/>
                  </a:lnTo>
                  <a:lnTo>
                    <a:pt x="26904" y="26941"/>
                  </a:lnTo>
                  <a:lnTo>
                    <a:pt x="31155" y="22690"/>
                  </a:lnTo>
                  <a:lnTo>
                    <a:pt x="36799" y="20355"/>
                  </a:lnTo>
                  <a:lnTo>
                    <a:pt x="79140" y="20355"/>
                  </a:lnTo>
                  <a:lnTo>
                    <a:pt x="78455" y="19076"/>
                  </a:lnTo>
                  <a:lnTo>
                    <a:pt x="73081" y="12544"/>
                  </a:lnTo>
                  <a:lnTo>
                    <a:pt x="66548" y="7173"/>
                  </a:lnTo>
                  <a:lnTo>
                    <a:pt x="59200" y="3240"/>
                  </a:lnTo>
                  <a:lnTo>
                    <a:pt x="51222" y="823"/>
                  </a:lnTo>
                  <a:lnTo>
                    <a:pt x="42799" y="0"/>
                  </a:lnTo>
                  <a:close/>
                </a:path>
                <a:path w="85725" h="85725">
                  <a:moveTo>
                    <a:pt x="79140" y="20355"/>
                  </a:moveTo>
                  <a:lnTo>
                    <a:pt x="48799" y="20355"/>
                  </a:lnTo>
                  <a:lnTo>
                    <a:pt x="54443" y="22690"/>
                  </a:lnTo>
                  <a:lnTo>
                    <a:pt x="62935" y="31182"/>
                  </a:lnTo>
                  <a:lnTo>
                    <a:pt x="65270" y="36826"/>
                  </a:lnTo>
                  <a:lnTo>
                    <a:pt x="65270" y="48825"/>
                  </a:lnTo>
                  <a:lnTo>
                    <a:pt x="62935" y="54469"/>
                  </a:lnTo>
                  <a:lnTo>
                    <a:pt x="58694" y="58720"/>
                  </a:lnTo>
                  <a:lnTo>
                    <a:pt x="51262" y="63650"/>
                  </a:lnTo>
                  <a:lnTo>
                    <a:pt x="42799" y="65293"/>
                  </a:lnTo>
                  <a:lnTo>
                    <a:pt x="79140" y="65293"/>
                  </a:lnTo>
                  <a:lnTo>
                    <a:pt x="82388" y="59223"/>
                  </a:lnTo>
                  <a:lnTo>
                    <a:pt x="84803" y="51244"/>
                  </a:lnTo>
                  <a:lnTo>
                    <a:pt x="85625" y="42825"/>
                  </a:lnTo>
                  <a:lnTo>
                    <a:pt x="84792" y="34367"/>
                  </a:lnTo>
                  <a:lnTo>
                    <a:pt x="82388" y="26424"/>
                  </a:lnTo>
                  <a:lnTo>
                    <a:pt x="79140" y="2035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34"/>
            <p:cNvSpPr/>
            <p:nvPr/>
          </p:nvSpPr>
          <p:spPr>
            <a:xfrm>
              <a:off x="2519598" y="2730604"/>
              <a:ext cx="265496" cy="95937"/>
            </a:xfrm>
            <a:custGeom>
              <a:avLst/>
              <a:gdLst/>
              <a:ahLst/>
              <a:cxnLst/>
              <a:rect l="l" t="t" r="r" b="b"/>
              <a:pathLst>
                <a:path w="481964" h="165734">
                  <a:moveTo>
                    <a:pt x="342635" y="94454"/>
                  </a:moveTo>
                  <a:lnTo>
                    <a:pt x="240914" y="94454"/>
                  </a:lnTo>
                  <a:lnTo>
                    <a:pt x="287178" y="98768"/>
                  </a:lnTo>
                  <a:lnTo>
                    <a:pt x="331297" y="111442"/>
                  </a:lnTo>
                  <a:lnTo>
                    <a:pt x="372242" y="132068"/>
                  </a:lnTo>
                  <a:lnTo>
                    <a:pt x="408982" y="160243"/>
                  </a:lnTo>
                  <a:lnTo>
                    <a:pt x="412898" y="163886"/>
                  </a:lnTo>
                  <a:lnTo>
                    <a:pt x="417840" y="165687"/>
                  </a:lnTo>
                  <a:lnTo>
                    <a:pt x="428010" y="165678"/>
                  </a:lnTo>
                  <a:lnTo>
                    <a:pt x="433190" y="163677"/>
                  </a:lnTo>
                  <a:lnTo>
                    <a:pt x="451535" y="145332"/>
                  </a:lnTo>
                  <a:lnTo>
                    <a:pt x="422824" y="145332"/>
                  </a:lnTo>
                  <a:lnTo>
                    <a:pt x="383029" y="114809"/>
                  </a:lnTo>
                  <a:lnTo>
                    <a:pt x="342635" y="94454"/>
                  </a:lnTo>
                  <a:close/>
                </a:path>
                <a:path w="481964" h="165734">
                  <a:moveTo>
                    <a:pt x="263899" y="0"/>
                  </a:moveTo>
                  <a:lnTo>
                    <a:pt x="217928" y="0"/>
                  </a:lnTo>
                  <a:lnTo>
                    <a:pt x="172292" y="6121"/>
                  </a:lnTo>
                  <a:lnTo>
                    <a:pt x="127663" y="18363"/>
                  </a:lnTo>
                  <a:lnTo>
                    <a:pt x="84713" y="36726"/>
                  </a:lnTo>
                  <a:lnTo>
                    <a:pt x="44112" y="61210"/>
                  </a:lnTo>
                  <a:lnTo>
                    <a:pt x="6533" y="91815"/>
                  </a:lnTo>
                  <a:lnTo>
                    <a:pt x="0" y="111940"/>
                  </a:lnTo>
                  <a:lnTo>
                    <a:pt x="2115" y="117155"/>
                  </a:lnTo>
                  <a:lnTo>
                    <a:pt x="44647" y="159688"/>
                  </a:lnTo>
                  <a:lnTo>
                    <a:pt x="51200" y="164102"/>
                  </a:lnTo>
                  <a:lnTo>
                    <a:pt x="58644" y="165678"/>
                  </a:lnTo>
                  <a:lnTo>
                    <a:pt x="66140" y="164398"/>
                  </a:lnTo>
                  <a:lnTo>
                    <a:pt x="72845" y="160243"/>
                  </a:lnTo>
                  <a:lnTo>
                    <a:pt x="92328" y="145301"/>
                  </a:lnTo>
                  <a:lnTo>
                    <a:pt x="59034" y="145301"/>
                  </a:lnTo>
                  <a:lnTo>
                    <a:pt x="20460" y="106653"/>
                  </a:lnTo>
                  <a:lnTo>
                    <a:pt x="59507" y="75303"/>
                  </a:lnTo>
                  <a:lnTo>
                    <a:pt x="101916" y="50920"/>
                  </a:lnTo>
                  <a:lnTo>
                    <a:pt x="146848" y="33504"/>
                  </a:lnTo>
                  <a:lnTo>
                    <a:pt x="193460" y="23055"/>
                  </a:lnTo>
                  <a:lnTo>
                    <a:pt x="240914" y="19573"/>
                  </a:lnTo>
                  <a:lnTo>
                    <a:pt x="356994" y="19573"/>
                  </a:lnTo>
                  <a:lnTo>
                    <a:pt x="354164" y="18363"/>
                  </a:lnTo>
                  <a:lnTo>
                    <a:pt x="309535" y="6121"/>
                  </a:lnTo>
                  <a:lnTo>
                    <a:pt x="263899" y="0"/>
                  </a:lnTo>
                  <a:close/>
                </a:path>
                <a:path w="481964" h="165734">
                  <a:moveTo>
                    <a:pt x="356994" y="19573"/>
                  </a:moveTo>
                  <a:lnTo>
                    <a:pt x="240914" y="19573"/>
                  </a:lnTo>
                  <a:lnTo>
                    <a:pt x="288367" y="23057"/>
                  </a:lnTo>
                  <a:lnTo>
                    <a:pt x="334979" y="33507"/>
                  </a:lnTo>
                  <a:lnTo>
                    <a:pt x="379911" y="50923"/>
                  </a:lnTo>
                  <a:lnTo>
                    <a:pt x="422320" y="75305"/>
                  </a:lnTo>
                  <a:lnTo>
                    <a:pt x="461368" y="106653"/>
                  </a:lnTo>
                  <a:lnTo>
                    <a:pt x="422824" y="145332"/>
                  </a:lnTo>
                  <a:lnTo>
                    <a:pt x="451535" y="145332"/>
                  </a:lnTo>
                  <a:lnTo>
                    <a:pt x="479713" y="117155"/>
                  </a:lnTo>
                  <a:lnTo>
                    <a:pt x="481828" y="111940"/>
                  </a:lnTo>
                  <a:lnTo>
                    <a:pt x="481650" y="100810"/>
                  </a:lnTo>
                  <a:lnTo>
                    <a:pt x="479367" y="95637"/>
                  </a:lnTo>
                  <a:lnTo>
                    <a:pt x="475294" y="91815"/>
                  </a:lnTo>
                  <a:lnTo>
                    <a:pt x="437715" y="61210"/>
                  </a:lnTo>
                  <a:lnTo>
                    <a:pt x="397114" y="36726"/>
                  </a:lnTo>
                  <a:lnTo>
                    <a:pt x="356994" y="19573"/>
                  </a:lnTo>
                  <a:close/>
                </a:path>
                <a:path w="481964" h="165734">
                  <a:moveTo>
                    <a:pt x="240914" y="74099"/>
                  </a:moveTo>
                  <a:lnTo>
                    <a:pt x="190842" y="78769"/>
                  </a:lnTo>
                  <a:lnTo>
                    <a:pt x="143087" y="92489"/>
                  </a:lnTo>
                  <a:lnTo>
                    <a:pt x="98768" y="114823"/>
                  </a:lnTo>
                  <a:lnTo>
                    <a:pt x="59034" y="145301"/>
                  </a:lnTo>
                  <a:lnTo>
                    <a:pt x="92328" y="145301"/>
                  </a:lnTo>
                  <a:lnTo>
                    <a:pt x="109581" y="132068"/>
                  </a:lnTo>
                  <a:lnTo>
                    <a:pt x="150526" y="111442"/>
                  </a:lnTo>
                  <a:lnTo>
                    <a:pt x="194648" y="98768"/>
                  </a:lnTo>
                  <a:lnTo>
                    <a:pt x="240914" y="94454"/>
                  </a:lnTo>
                  <a:lnTo>
                    <a:pt x="342635" y="94454"/>
                  </a:lnTo>
                  <a:lnTo>
                    <a:pt x="338723" y="92485"/>
                  </a:lnTo>
                  <a:lnTo>
                    <a:pt x="290979" y="78769"/>
                  </a:lnTo>
                  <a:lnTo>
                    <a:pt x="240914" y="7409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Группа 80"/>
          <p:cNvGrpSpPr/>
          <p:nvPr/>
        </p:nvGrpSpPr>
        <p:grpSpPr>
          <a:xfrm>
            <a:off x="3063840" y="2176328"/>
            <a:ext cx="403291" cy="403287"/>
            <a:chOff x="1214005" y="5035748"/>
            <a:chExt cx="691520" cy="691515"/>
          </a:xfrm>
        </p:grpSpPr>
        <p:sp>
          <p:nvSpPr>
            <p:cNvPr id="96" name="object 18"/>
            <p:cNvSpPr/>
            <p:nvPr/>
          </p:nvSpPr>
          <p:spPr>
            <a:xfrm>
              <a:off x="1214010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9"/>
            <p:cNvSpPr/>
            <p:nvPr/>
          </p:nvSpPr>
          <p:spPr>
            <a:xfrm>
              <a:off x="1339663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23015" y="89002"/>
                  </a:lnTo>
                  <a:lnTo>
                    <a:pt x="29664" y="82353"/>
                  </a:lnTo>
                  <a:lnTo>
                    <a:pt x="29664" y="29664"/>
                  </a:lnTo>
                  <a:lnTo>
                    <a:pt x="82353" y="29664"/>
                  </a:lnTo>
                  <a:lnTo>
                    <a:pt x="89002" y="23025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0"/>
            <p:cNvSpPr/>
            <p:nvPr/>
          </p:nvSpPr>
          <p:spPr>
            <a:xfrm>
              <a:off x="1695672" y="5465053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5977" y="0"/>
                  </a:lnTo>
                  <a:lnTo>
                    <a:pt x="59328" y="6649"/>
                  </a:lnTo>
                  <a:lnTo>
                    <a:pt x="59328" y="59338"/>
                  </a:lnTo>
                  <a:lnTo>
                    <a:pt x="6638" y="59338"/>
                  </a:lnTo>
                  <a:lnTo>
                    <a:pt x="0" y="65977"/>
                  </a:lnTo>
                  <a:lnTo>
                    <a:pt x="0" y="8235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1"/>
            <p:cNvSpPr/>
            <p:nvPr/>
          </p:nvSpPr>
          <p:spPr>
            <a:xfrm>
              <a:off x="1695672" y="5198047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2353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23025"/>
                  </a:lnTo>
                  <a:lnTo>
                    <a:pt x="6638" y="29664"/>
                  </a:lnTo>
                  <a:lnTo>
                    <a:pt x="59328" y="29664"/>
                  </a:lnTo>
                  <a:lnTo>
                    <a:pt x="59328" y="82353"/>
                  </a:lnTo>
                  <a:lnTo>
                    <a:pt x="65977" y="89002"/>
                  </a:lnTo>
                  <a:lnTo>
                    <a:pt x="82353" y="89002"/>
                  </a:lnTo>
                  <a:lnTo>
                    <a:pt x="89002" y="82353"/>
                  </a:lnTo>
                  <a:lnTo>
                    <a:pt x="89002" y="6649"/>
                  </a:lnTo>
                  <a:lnTo>
                    <a:pt x="8235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2"/>
            <p:cNvSpPr/>
            <p:nvPr/>
          </p:nvSpPr>
          <p:spPr>
            <a:xfrm>
              <a:off x="1339663" y="5465050"/>
              <a:ext cx="89534" cy="89535"/>
            </a:xfrm>
            <a:custGeom>
              <a:avLst/>
              <a:gdLst/>
              <a:ahLst/>
              <a:cxnLst/>
              <a:rect l="l" t="t" r="r" b="b"/>
              <a:pathLst>
                <a:path w="89534" h="89535">
                  <a:moveTo>
                    <a:pt x="23015" y="0"/>
                  </a:moveTo>
                  <a:lnTo>
                    <a:pt x="6638" y="0"/>
                  </a:lnTo>
                  <a:lnTo>
                    <a:pt x="0" y="6649"/>
                  </a:lnTo>
                  <a:lnTo>
                    <a:pt x="0" y="82363"/>
                  </a:lnTo>
                  <a:lnTo>
                    <a:pt x="6638" y="89002"/>
                  </a:lnTo>
                  <a:lnTo>
                    <a:pt x="82353" y="89002"/>
                  </a:lnTo>
                  <a:lnTo>
                    <a:pt x="89002" y="82363"/>
                  </a:lnTo>
                  <a:lnTo>
                    <a:pt x="89002" y="65987"/>
                  </a:lnTo>
                  <a:lnTo>
                    <a:pt x="82353" y="59338"/>
                  </a:lnTo>
                  <a:lnTo>
                    <a:pt x="29664" y="59338"/>
                  </a:lnTo>
                  <a:lnTo>
                    <a:pt x="29664" y="6649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3"/>
            <p:cNvSpPr/>
            <p:nvPr/>
          </p:nvSpPr>
          <p:spPr>
            <a:xfrm>
              <a:off x="1413827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4"/>
            <p:cNvSpPr/>
            <p:nvPr/>
          </p:nvSpPr>
          <p:spPr>
            <a:xfrm>
              <a:off x="1473155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5"/>
            <p:cNvSpPr/>
            <p:nvPr/>
          </p:nvSpPr>
          <p:spPr>
            <a:xfrm>
              <a:off x="1532494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6"/>
            <p:cNvSpPr/>
            <p:nvPr/>
          </p:nvSpPr>
          <p:spPr>
            <a:xfrm>
              <a:off x="1591832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7"/>
            <p:cNvSpPr/>
            <p:nvPr/>
          </p:nvSpPr>
          <p:spPr>
            <a:xfrm>
              <a:off x="1651161" y="525737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05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8"/>
            <p:cNvSpPr/>
            <p:nvPr/>
          </p:nvSpPr>
          <p:spPr>
            <a:xfrm>
              <a:off x="1710498" y="5257378"/>
              <a:ext cx="0" cy="237491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343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9"/>
            <p:cNvSpPr/>
            <p:nvPr/>
          </p:nvSpPr>
          <p:spPr>
            <a:xfrm>
              <a:off x="1458323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30"/>
            <p:cNvSpPr/>
            <p:nvPr/>
          </p:nvSpPr>
          <p:spPr>
            <a:xfrm>
              <a:off x="1517662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31"/>
            <p:cNvSpPr/>
            <p:nvPr/>
          </p:nvSpPr>
          <p:spPr>
            <a:xfrm>
              <a:off x="1636329" y="5479889"/>
              <a:ext cx="29844" cy="0"/>
            </a:xfrm>
            <a:custGeom>
              <a:avLst/>
              <a:gdLst/>
              <a:ahLst/>
              <a:cxnLst/>
              <a:rect l="l" t="t" r="r" b="b"/>
              <a:pathLst>
                <a:path w="29844">
                  <a:moveTo>
                    <a:pt x="0" y="0"/>
                  </a:moveTo>
                  <a:lnTo>
                    <a:pt x="29664" y="0"/>
                  </a:lnTo>
                </a:path>
              </a:pathLst>
            </a:custGeom>
            <a:ln w="29664">
              <a:solidFill>
                <a:srgbClr val="4240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8"/>
            <p:cNvSpPr/>
            <p:nvPr/>
          </p:nvSpPr>
          <p:spPr>
            <a:xfrm>
              <a:off x="1214005" y="5035748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005903" y="2802335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Имеет полный набор каналов беспроводной  связи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5" + </a:t>
            </a:r>
            <a:r>
              <a:rPr lang="ru-RU" sz="2400" dirty="0" err="1">
                <a:solidFill>
                  <a:srgbClr val="D41316"/>
                </a:solidFill>
              </a:rPr>
              <a:t>эквайринг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608" y="885090"/>
            <a:ext cx="4353932" cy="47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Компактная мобильная онлайн-касса  (экран 5,5 дюймов) с встроенным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Группа 82"/>
          <p:cNvGrpSpPr/>
          <p:nvPr/>
        </p:nvGrpSpPr>
        <p:grpSpPr>
          <a:xfrm>
            <a:off x="558499" y="2181637"/>
            <a:ext cx="402941" cy="400289"/>
            <a:chOff x="5775773" y="3641129"/>
            <a:chExt cx="691515" cy="691515"/>
          </a:xfrm>
        </p:grpSpPr>
        <p:sp>
          <p:nvSpPr>
            <p:cNvPr id="45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Группа 83"/>
          <p:cNvGrpSpPr/>
          <p:nvPr/>
        </p:nvGrpSpPr>
        <p:grpSpPr>
          <a:xfrm>
            <a:off x="3062424" y="2866574"/>
            <a:ext cx="404707" cy="400289"/>
            <a:chOff x="5794243" y="6379857"/>
            <a:chExt cx="691515" cy="69151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566" y="6499157"/>
              <a:ext cx="535864" cy="535865"/>
            </a:xfrm>
            <a:prstGeom prst="rect">
              <a:avLst/>
            </a:prstGeom>
          </p:spPr>
        </p:pic>
        <p:sp>
          <p:nvSpPr>
            <p:cNvPr id="44" name="object 41"/>
            <p:cNvSpPr/>
            <p:nvPr/>
          </p:nvSpPr>
          <p:spPr>
            <a:xfrm>
              <a:off x="5794243" y="637985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9"/>
          <p:cNvGrpSpPr/>
          <p:nvPr/>
        </p:nvGrpSpPr>
        <p:grpSpPr>
          <a:xfrm>
            <a:off x="558152" y="1471550"/>
            <a:ext cx="403288" cy="412716"/>
            <a:chOff x="1214010" y="3633885"/>
            <a:chExt cx="691515" cy="691515"/>
          </a:xfrm>
        </p:grpSpPr>
        <p:sp>
          <p:nvSpPr>
            <p:cNvPr id="57" name="object 13"/>
            <p:cNvSpPr/>
            <p:nvPr/>
          </p:nvSpPr>
          <p:spPr>
            <a:xfrm>
              <a:off x="1214010" y="363388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7"/>
            <p:cNvSpPr/>
            <p:nvPr/>
          </p:nvSpPr>
          <p:spPr>
            <a:xfrm>
              <a:off x="1329184" y="3746406"/>
              <a:ext cx="457200" cy="461009"/>
            </a:xfrm>
            <a:custGeom>
              <a:avLst/>
              <a:gdLst/>
              <a:ahLst/>
              <a:cxnLst/>
              <a:rect l="l" t="t" r="r" b="b"/>
              <a:pathLst>
                <a:path w="457200" h="461010">
                  <a:moveTo>
                    <a:pt x="230359" y="0"/>
                  </a:moveTo>
                  <a:lnTo>
                    <a:pt x="185070" y="4423"/>
                  </a:lnTo>
                  <a:lnTo>
                    <a:pt x="142159" y="17418"/>
                  </a:lnTo>
                  <a:lnTo>
                    <a:pt x="102627" y="38572"/>
                  </a:lnTo>
                  <a:lnTo>
                    <a:pt x="67474" y="67474"/>
                  </a:lnTo>
                  <a:lnTo>
                    <a:pt x="38577" y="102625"/>
                  </a:lnTo>
                  <a:lnTo>
                    <a:pt x="17422" y="142155"/>
                  </a:lnTo>
                  <a:lnTo>
                    <a:pt x="4424" y="185065"/>
                  </a:lnTo>
                  <a:lnTo>
                    <a:pt x="0" y="230359"/>
                  </a:lnTo>
                  <a:lnTo>
                    <a:pt x="4424" y="275648"/>
                  </a:lnTo>
                  <a:lnTo>
                    <a:pt x="17422" y="318559"/>
                  </a:lnTo>
                  <a:lnTo>
                    <a:pt x="38577" y="358091"/>
                  </a:lnTo>
                  <a:lnTo>
                    <a:pt x="67474" y="393244"/>
                  </a:lnTo>
                  <a:lnTo>
                    <a:pt x="102627" y="422141"/>
                  </a:lnTo>
                  <a:lnTo>
                    <a:pt x="142159" y="443296"/>
                  </a:lnTo>
                  <a:lnTo>
                    <a:pt x="185070" y="456294"/>
                  </a:lnTo>
                  <a:lnTo>
                    <a:pt x="230359" y="460718"/>
                  </a:lnTo>
                  <a:lnTo>
                    <a:pt x="270066" y="457258"/>
                  </a:lnTo>
                  <a:lnTo>
                    <a:pt x="308358" y="447092"/>
                  </a:lnTo>
                  <a:lnTo>
                    <a:pt x="318639" y="442363"/>
                  </a:lnTo>
                  <a:lnTo>
                    <a:pt x="230359" y="442363"/>
                  </a:lnTo>
                  <a:lnTo>
                    <a:pt x="181808" y="436754"/>
                  </a:lnTo>
                  <a:lnTo>
                    <a:pt x="137208" y="420781"/>
                  </a:lnTo>
                  <a:lnTo>
                    <a:pt x="97841" y="395728"/>
                  </a:lnTo>
                  <a:lnTo>
                    <a:pt x="64990" y="362877"/>
                  </a:lnTo>
                  <a:lnTo>
                    <a:pt x="39936" y="323510"/>
                  </a:lnTo>
                  <a:lnTo>
                    <a:pt x="23964" y="278910"/>
                  </a:lnTo>
                  <a:lnTo>
                    <a:pt x="18355" y="230359"/>
                  </a:lnTo>
                  <a:lnTo>
                    <a:pt x="23964" y="181808"/>
                  </a:lnTo>
                  <a:lnTo>
                    <a:pt x="39936" y="137208"/>
                  </a:lnTo>
                  <a:lnTo>
                    <a:pt x="64990" y="97841"/>
                  </a:lnTo>
                  <a:lnTo>
                    <a:pt x="97841" y="64990"/>
                  </a:lnTo>
                  <a:lnTo>
                    <a:pt x="137208" y="39936"/>
                  </a:lnTo>
                  <a:lnTo>
                    <a:pt x="181808" y="23964"/>
                  </a:lnTo>
                  <a:lnTo>
                    <a:pt x="230359" y="18355"/>
                  </a:lnTo>
                  <a:lnTo>
                    <a:pt x="319726" y="18355"/>
                  </a:lnTo>
                  <a:lnTo>
                    <a:pt x="317148" y="17006"/>
                  </a:lnTo>
                  <a:lnTo>
                    <a:pt x="274799" y="4338"/>
                  </a:lnTo>
                  <a:lnTo>
                    <a:pt x="230359" y="0"/>
                  </a:lnTo>
                  <a:close/>
                </a:path>
                <a:path w="457200" h="461010">
                  <a:moveTo>
                    <a:pt x="444007" y="264410"/>
                  </a:moveTo>
                  <a:lnTo>
                    <a:pt x="439159" y="267625"/>
                  </a:lnTo>
                  <a:lnTo>
                    <a:pt x="438154" y="272599"/>
                  </a:lnTo>
                  <a:lnTo>
                    <a:pt x="422842" y="319328"/>
                  </a:lnTo>
                  <a:lnTo>
                    <a:pt x="397788" y="360329"/>
                  </a:lnTo>
                  <a:lnTo>
                    <a:pt x="364503" y="394367"/>
                  </a:lnTo>
                  <a:lnTo>
                    <a:pt x="324496" y="420209"/>
                  </a:lnTo>
                  <a:lnTo>
                    <a:pt x="279278" y="436619"/>
                  </a:lnTo>
                  <a:lnTo>
                    <a:pt x="230359" y="442363"/>
                  </a:lnTo>
                  <a:lnTo>
                    <a:pt x="318639" y="442363"/>
                  </a:lnTo>
                  <a:lnTo>
                    <a:pt x="377098" y="407935"/>
                  </a:lnTo>
                  <a:lnTo>
                    <a:pt x="405116" y="380411"/>
                  </a:lnTo>
                  <a:lnTo>
                    <a:pt x="427954" y="348747"/>
                  </a:lnTo>
                  <a:lnTo>
                    <a:pt x="445127" y="313751"/>
                  </a:lnTo>
                  <a:lnTo>
                    <a:pt x="456153" y="276232"/>
                  </a:lnTo>
                  <a:lnTo>
                    <a:pt x="457158" y="271258"/>
                  </a:lnTo>
                  <a:lnTo>
                    <a:pt x="453944" y="266421"/>
                  </a:lnTo>
                  <a:lnTo>
                    <a:pt x="444007" y="264410"/>
                  </a:lnTo>
                  <a:close/>
                </a:path>
                <a:path w="457200" h="461010">
                  <a:moveTo>
                    <a:pt x="319726" y="18355"/>
                  </a:moveTo>
                  <a:lnTo>
                    <a:pt x="230359" y="18355"/>
                  </a:lnTo>
                  <a:lnTo>
                    <a:pt x="271119" y="22320"/>
                  </a:lnTo>
                  <a:lnTo>
                    <a:pt x="309973" y="33900"/>
                  </a:lnTo>
                  <a:lnTo>
                    <a:pt x="345873" y="52621"/>
                  </a:lnTo>
                  <a:lnTo>
                    <a:pt x="377768" y="78008"/>
                  </a:lnTo>
                  <a:lnTo>
                    <a:pt x="348984" y="78008"/>
                  </a:lnTo>
                  <a:lnTo>
                    <a:pt x="344869" y="82123"/>
                  </a:lnTo>
                  <a:lnTo>
                    <a:pt x="344869" y="92248"/>
                  </a:lnTo>
                  <a:lnTo>
                    <a:pt x="348984" y="96363"/>
                  </a:lnTo>
                  <a:lnTo>
                    <a:pt x="405212" y="96363"/>
                  </a:lnTo>
                  <a:lnTo>
                    <a:pt x="409327" y="92248"/>
                  </a:lnTo>
                  <a:lnTo>
                    <a:pt x="409327" y="65244"/>
                  </a:lnTo>
                  <a:lnTo>
                    <a:pt x="390972" y="65244"/>
                  </a:lnTo>
                  <a:lnTo>
                    <a:pt x="356256" y="37481"/>
                  </a:lnTo>
                  <a:lnTo>
                    <a:pt x="319726" y="18355"/>
                  </a:lnTo>
                  <a:close/>
                </a:path>
                <a:path w="457200" h="461010">
                  <a:moveTo>
                    <a:pt x="405212" y="31915"/>
                  </a:moveTo>
                  <a:lnTo>
                    <a:pt x="395076" y="31915"/>
                  </a:lnTo>
                  <a:lnTo>
                    <a:pt x="390972" y="36019"/>
                  </a:lnTo>
                  <a:lnTo>
                    <a:pt x="390972" y="65244"/>
                  </a:lnTo>
                  <a:lnTo>
                    <a:pt x="409327" y="65244"/>
                  </a:lnTo>
                  <a:lnTo>
                    <a:pt x="409327" y="36019"/>
                  </a:lnTo>
                  <a:lnTo>
                    <a:pt x="405212" y="319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/>
            <p:cNvSpPr txBox="1"/>
            <p:nvPr/>
          </p:nvSpPr>
          <p:spPr>
            <a:xfrm>
              <a:off x="1369089" y="3826878"/>
              <a:ext cx="352700" cy="316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18767" y="1486762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Работает без подзарядки до 20 часов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20442" y="2857337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Доступно подключение       1 m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cro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-USB</a:t>
            </a:r>
          </a:p>
        </p:txBody>
      </p:sp>
      <p:sp>
        <p:nvSpPr>
          <p:cNvPr id="92" name="object 4"/>
          <p:cNvSpPr txBox="1"/>
          <p:nvPr/>
        </p:nvSpPr>
        <p:spPr>
          <a:xfrm>
            <a:off x="532055" y="4221860"/>
            <a:ext cx="4039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Идеально подходит практически для всех сфер торговли. Лидер продаж для курьерских служб и общепита.</a:t>
            </a:r>
          </a:p>
        </p:txBody>
      </p:sp>
      <p:sp>
        <p:nvSpPr>
          <p:cNvPr id="75" name="object 2"/>
          <p:cNvSpPr/>
          <p:nvPr/>
        </p:nvSpPr>
        <p:spPr>
          <a:xfrm>
            <a:off x="5343895" y="1074923"/>
            <a:ext cx="3639375" cy="227901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1026620" y="2118983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оплату любыми банковскими картами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3066479" y="1471549"/>
            <a:ext cx="400651" cy="412044"/>
            <a:chOff x="5690925" y="3597275"/>
            <a:chExt cx="691515" cy="691515"/>
          </a:xfrm>
        </p:grpSpPr>
        <p:sp>
          <p:nvSpPr>
            <p:cNvPr id="78" name="object 36"/>
            <p:cNvSpPr/>
            <p:nvPr/>
          </p:nvSpPr>
          <p:spPr>
            <a:xfrm>
              <a:off x="5690925" y="359727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5179" y="3699985"/>
              <a:ext cx="533096" cy="533096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3534358" y="1484782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Мощный 4х ядерный процессор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34358" y="2134455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Встроенный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/2D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фотосканер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94401" y="3884698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80896" y="3748800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32 900</a:t>
            </a:r>
          </a:p>
        </p:txBody>
      </p:sp>
      <p:sp>
        <p:nvSpPr>
          <p:cNvPr id="89" name="object 73"/>
          <p:cNvSpPr/>
          <p:nvPr/>
        </p:nvSpPr>
        <p:spPr>
          <a:xfrm>
            <a:off x="7213278" y="3897600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TextBox 120"/>
          <p:cNvSpPr txBox="1"/>
          <p:nvPr/>
        </p:nvSpPr>
        <p:spPr>
          <a:xfrm>
            <a:off x="6280896" y="4089698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35 900</a:t>
            </a:r>
          </a:p>
        </p:txBody>
      </p:sp>
      <p:sp>
        <p:nvSpPr>
          <p:cNvPr id="122" name="object 73"/>
          <p:cNvSpPr/>
          <p:nvPr/>
        </p:nvSpPr>
        <p:spPr>
          <a:xfrm>
            <a:off x="7219034" y="424840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TextBox 123"/>
          <p:cNvSpPr txBox="1"/>
          <p:nvPr/>
        </p:nvSpPr>
        <p:spPr>
          <a:xfrm>
            <a:off x="7446022" y="87968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000649" y="72992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356295" y="88957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42466" y="3573917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0х2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563790" y="3571340"/>
            <a:ext cx="398306" cy="400289"/>
            <a:chOff x="4025178" y="4405553"/>
            <a:chExt cx="398306" cy="400289"/>
          </a:xfrm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93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030642" y="3507242"/>
            <a:ext cx="1892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Порты: </a:t>
            </a:r>
          </a:p>
          <a:p>
            <a:pPr marL="12700" marR="5080">
              <a:lnSpc>
                <a:spcPct val="100000"/>
              </a:lnSpc>
            </a:pP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Micro-USB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068824" y="3571340"/>
            <a:ext cx="398306" cy="400289"/>
            <a:chOff x="3068824" y="3571340"/>
            <a:chExt cx="398306" cy="400289"/>
          </a:xfrm>
        </p:grpSpPr>
        <p:sp>
          <p:nvSpPr>
            <p:cNvPr id="97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99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8" name="Скругленный прямоугольник 127"/>
          <p:cNvSpPr/>
          <p:nvPr/>
        </p:nvSpPr>
        <p:spPr>
          <a:xfrm>
            <a:off x="7990950" y="342975"/>
            <a:ext cx="912373" cy="274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Срок поставки </a:t>
            </a:r>
          </a:p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апрель 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 </a:t>
            </a:r>
            <a:endParaRPr lang="ru-RU" sz="800" b="1" spc="5" dirty="0">
              <a:solidFill>
                <a:schemeClr val="bg1">
                  <a:lumMod val="65000"/>
                </a:schemeClr>
              </a:solidFill>
              <a:latin typeface="Corpid E1s SCd Light" panose="020B030304050206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82"/>
          <p:cNvGrpSpPr/>
          <p:nvPr/>
        </p:nvGrpSpPr>
        <p:grpSpPr>
          <a:xfrm>
            <a:off x="3067636" y="1500414"/>
            <a:ext cx="399959" cy="395161"/>
            <a:chOff x="5775773" y="3641129"/>
            <a:chExt cx="691515" cy="691515"/>
          </a:xfrm>
        </p:grpSpPr>
        <p:sp>
          <p:nvSpPr>
            <p:cNvPr id="71" name="object 48"/>
            <p:cNvSpPr/>
            <p:nvPr/>
          </p:nvSpPr>
          <p:spPr>
            <a:xfrm>
              <a:off x="5775773" y="3641129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9"/>
            <p:cNvSpPr/>
            <p:nvPr/>
          </p:nvSpPr>
          <p:spPr>
            <a:xfrm>
              <a:off x="5896801" y="374357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327476" y="435976"/>
                  </a:moveTo>
                  <a:lnTo>
                    <a:pt x="127462" y="435976"/>
                  </a:lnTo>
                  <a:lnTo>
                    <a:pt x="123221" y="440216"/>
                  </a:lnTo>
                  <a:lnTo>
                    <a:pt x="123221" y="450687"/>
                  </a:lnTo>
                  <a:lnTo>
                    <a:pt x="127462" y="454928"/>
                  </a:lnTo>
                  <a:lnTo>
                    <a:pt x="327476" y="454928"/>
                  </a:lnTo>
                  <a:lnTo>
                    <a:pt x="331728" y="450687"/>
                  </a:lnTo>
                  <a:lnTo>
                    <a:pt x="331728" y="440216"/>
                  </a:lnTo>
                  <a:lnTo>
                    <a:pt x="327476" y="435976"/>
                  </a:lnTo>
                  <a:close/>
                </a:path>
                <a:path w="455294" h="455295">
                  <a:moveTo>
                    <a:pt x="269614" y="0"/>
                  </a:moveTo>
                  <a:lnTo>
                    <a:pt x="12051" y="240401"/>
                  </a:lnTo>
                  <a:lnTo>
                    <a:pt x="0" y="269604"/>
                  </a:lnTo>
                  <a:lnTo>
                    <a:pt x="790" y="277739"/>
                  </a:lnTo>
                  <a:lnTo>
                    <a:pt x="3112" y="285438"/>
                  </a:lnTo>
                  <a:lnTo>
                    <a:pt x="6891" y="292521"/>
                  </a:lnTo>
                  <a:lnTo>
                    <a:pt x="12051" y="298807"/>
                  </a:lnTo>
                  <a:lnTo>
                    <a:pt x="149220" y="435976"/>
                  </a:lnTo>
                  <a:lnTo>
                    <a:pt x="221438" y="435965"/>
                  </a:lnTo>
                  <a:lnTo>
                    <a:pt x="179303" y="435965"/>
                  </a:lnTo>
                  <a:lnTo>
                    <a:pt x="173711" y="433651"/>
                  </a:lnTo>
                  <a:lnTo>
                    <a:pt x="49935" y="309875"/>
                  </a:lnTo>
                  <a:lnTo>
                    <a:pt x="63338" y="296472"/>
                  </a:lnTo>
                  <a:lnTo>
                    <a:pt x="36532" y="296472"/>
                  </a:lnTo>
                  <a:lnTo>
                    <a:pt x="21266" y="281216"/>
                  </a:lnTo>
                  <a:lnTo>
                    <a:pt x="18962" y="275604"/>
                  </a:lnTo>
                  <a:lnTo>
                    <a:pt x="18962" y="263615"/>
                  </a:lnTo>
                  <a:lnTo>
                    <a:pt x="21266" y="258002"/>
                  </a:lnTo>
                  <a:lnTo>
                    <a:pt x="258013" y="21266"/>
                  </a:lnTo>
                  <a:lnTo>
                    <a:pt x="263625" y="18952"/>
                  </a:lnTo>
                  <a:lnTo>
                    <a:pt x="305707" y="18952"/>
                  </a:lnTo>
                  <a:lnTo>
                    <a:pt x="298818" y="12062"/>
                  </a:lnTo>
                  <a:lnTo>
                    <a:pt x="292527" y="6895"/>
                  </a:lnTo>
                  <a:lnTo>
                    <a:pt x="285445" y="3113"/>
                  </a:lnTo>
                  <a:lnTo>
                    <a:pt x="277748" y="790"/>
                  </a:lnTo>
                  <a:lnTo>
                    <a:pt x="269614" y="0"/>
                  </a:lnTo>
                  <a:close/>
                </a:path>
                <a:path w="455294" h="455295">
                  <a:moveTo>
                    <a:pt x="376899" y="90143"/>
                  </a:moveTo>
                  <a:lnTo>
                    <a:pt x="350094" y="90143"/>
                  </a:lnTo>
                  <a:lnTo>
                    <a:pt x="429473" y="169523"/>
                  </a:lnTo>
                  <a:lnTo>
                    <a:pt x="434374" y="176909"/>
                  </a:lnTo>
                  <a:lnTo>
                    <a:pt x="436006" y="185324"/>
                  </a:lnTo>
                  <a:lnTo>
                    <a:pt x="434374" y="193728"/>
                  </a:lnTo>
                  <a:lnTo>
                    <a:pt x="429473" y="201114"/>
                  </a:lnTo>
                  <a:lnTo>
                    <a:pt x="196936" y="433651"/>
                  </a:lnTo>
                  <a:lnTo>
                    <a:pt x="191344" y="435965"/>
                  </a:lnTo>
                  <a:lnTo>
                    <a:pt x="221438" y="435965"/>
                  </a:lnTo>
                  <a:lnTo>
                    <a:pt x="442876" y="214527"/>
                  </a:lnTo>
                  <a:lnTo>
                    <a:pt x="451935" y="200872"/>
                  </a:lnTo>
                  <a:lnTo>
                    <a:pt x="454953" y="185318"/>
                  </a:lnTo>
                  <a:lnTo>
                    <a:pt x="451935" y="169776"/>
                  </a:lnTo>
                  <a:lnTo>
                    <a:pt x="442876" y="156120"/>
                  </a:lnTo>
                  <a:lnTo>
                    <a:pt x="376899" y="90143"/>
                  </a:lnTo>
                  <a:close/>
                </a:path>
                <a:path w="455294" h="455295">
                  <a:moveTo>
                    <a:pt x="305707" y="18952"/>
                  </a:moveTo>
                  <a:lnTo>
                    <a:pt x="275604" y="18952"/>
                  </a:lnTo>
                  <a:lnTo>
                    <a:pt x="281216" y="21266"/>
                  </a:lnTo>
                  <a:lnTo>
                    <a:pt x="336680" y="76730"/>
                  </a:lnTo>
                  <a:lnTo>
                    <a:pt x="113692" y="299739"/>
                  </a:lnTo>
                  <a:lnTo>
                    <a:pt x="113692" y="305739"/>
                  </a:lnTo>
                  <a:lnTo>
                    <a:pt x="119242" y="311288"/>
                  </a:lnTo>
                  <a:lnTo>
                    <a:pt x="121661" y="312220"/>
                  </a:lnTo>
                  <a:lnTo>
                    <a:pt x="126509" y="312220"/>
                  </a:lnTo>
                  <a:lnTo>
                    <a:pt x="128948" y="311288"/>
                  </a:lnTo>
                  <a:lnTo>
                    <a:pt x="350094" y="90143"/>
                  </a:lnTo>
                  <a:lnTo>
                    <a:pt x="376899" y="90143"/>
                  </a:lnTo>
                  <a:lnTo>
                    <a:pt x="305707" y="18952"/>
                  </a:lnTo>
                  <a:close/>
                </a:path>
                <a:path w="455294" h="455295">
                  <a:moveTo>
                    <a:pt x="265531" y="73474"/>
                  </a:moveTo>
                  <a:lnTo>
                    <a:pt x="259531" y="73474"/>
                  </a:lnTo>
                  <a:lnTo>
                    <a:pt x="36532" y="296472"/>
                  </a:lnTo>
                  <a:lnTo>
                    <a:pt x="63338" y="296472"/>
                  </a:lnTo>
                  <a:lnTo>
                    <a:pt x="272934" y="86876"/>
                  </a:lnTo>
                  <a:lnTo>
                    <a:pt x="272934" y="80877"/>
                  </a:lnTo>
                  <a:lnTo>
                    <a:pt x="265531" y="73474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0"/>
            <p:cNvSpPr/>
            <p:nvPr/>
          </p:nvSpPr>
          <p:spPr>
            <a:xfrm>
              <a:off x="6038629" y="4013592"/>
              <a:ext cx="95885" cy="94615"/>
            </a:xfrm>
            <a:custGeom>
              <a:avLst/>
              <a:gdLst/>
              <a:ahLst/>
              <a:cxnLst/>
              <a:rect l="l" t="t" r="r" b="b"/>
              <a:pathLst>
                <a:path w="95884" h="94614">
                  <a:moveTo>
                    <a:pt x="87986" y="0"/>
                  </a:moveTo>
                  <a:lnTo>
                    <a:pt x="81987" y="0"/>
                  </a:lnTo>
                  <a:lnTo>
                    <a:pt x="0" y="81987"/>
                  </a:lnTo>
                  <a:lnTo>
                    <a:pt x="0" y="87986"/>
                  </a:lnTo>
                  <a:lnTo>
                    <a:pt x="5560" y="93546"/>
                  </a:lnTo>
                  <a:lnTo>
                    <a:pt x="7989" y="94468"/>
                  </a:lnTo>
                  <a:lnTo>
                    <a:pt x="12837" y="94468"/>
                  </a:lnTo>
                  <a:lnTo>
                    <a:pt x="15256" y="93546"/>
                  </a:lnTo>
                  <a:lnTo>
                    <a:pt x="95400" y="13402"/>
                  </a:lnTo>
                  <a:lnTo>
                    <a:pt x="95400" y="7413"/>
                  </a:lnTo>
                  <a:lnTo>
                    <a:pt x="87986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1"/>
            <p:cNvSpPr/>
            <p:nvPr/>
          </p:nvSpPr>
          <p:spPr>
            <a:xfrm>
              <a:off x="6065446" y="4084398"/>
              <a:ext cx="51435" cy="50800"/>
            </a:xfrm>
            <a:custGeom>
              <a:avLst/>
              <a:gdLst/>
              <a:ahLst/>
              <a:cxnLst/>
              <a:rect l="l" t="t" r="r" b="b"/>
              <a:pathLst>
                <a:path w="51434" h="50800">
                  <a:moveTo>
                    <a:pt x="43988" y="0"/>
                  </a:moveTo>
                  <a:lnTo>
                    <a:pt x="37998" y="0"/>
                  </a:lnTo>
                  <a:lnTo>
                    <a:pt x="0" y="37988"/>
                  </a:lnTo>
                  <a:lnTo>
                    <a:pt x="0" y="43988"/>
                  </a:lnTo>
                  <a:lnTo>
                    <a:pt x="5549" y="49537"/>
                  </a:lnTo>
                  <a:lnTo>
                    <a:pt x="7968" y="50469"/>
                  </a:lnTo>
                  <a:lnTo>
                    <a:pt x="12826" y="50469"/>
                  </a:lnTo>
                  <a:lnTo>
                    <a:pt x="15256" y="49537"/>
                  </a:lnTo>
                  <a:lnTo>
                    <a:pt x="51391" y="13402"/>
                  </a:lnTo>
                  <a:lnTo>
                    <a:pt x="51391" y="7402"/>
                  </a:lnTo>
                  <a:lnTo>
                    <a:pt x="4398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2"/>
            <p:cNvSpPr/>
            <p:nvPr/>
          </p:nvSpPr>
          <p:spPr>
            <a:xfrm>
              <a:off x="6120161" y="405625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73"/>
                  </a:lnTo>
                  <a:lnTo>
                    <a:pt x="7968" y="23894"/>
                  </a:lnTo>
                  <a:lnTo>
                    <a:pt x="12826" y="23894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53"/>
            <p:cNvSpPr/>
            <p:nvPr/>
          </p:nvSpPr>
          <p:spPr>
            <a:xfrm>
              <a:off x="6202122" y="3886327"/>
              <a:ext cx="86995" cy="86360"/>
            </a:xfrm>
            <a:custGeom>
              <a:avLst/>
              <a:gdLst/>
              <a:ahLst/>
              <a:cxnLst/>
              <a:rect l="l" t="t" r="r" b="b"/>
              <a:pathLst>
                <a:path w="86994" h="86360">
                  <a:moveTo>
                    <a:pt x="52207" y="0"/>
                  </a:moveTo>
                  <a:lnTo>
                    <a:pt x="47181" y="0"/>
                  </a:lnTo>
                  <a:lnTo>
                    <a:pt x="44773" y="1005"/>
                  </a:lnTo>
                  <a:lnTo>
                    <a:pt x="1005" y="44763"/>
                  </a:lnTo>
                  <a:lnTo>
                    <a:pt x="0" y="47171"/>
                  </a:lnTo>
                  <a:lnTo>
                    <a:pt x="0" y="52197"/>
                  </a:lnTo>
                  <a:lnTo>
                    <a:pt x="1005" y="54616"/>
                  </a:lnTo>
                  <a:lnTo>
                    <a:pt x="31433" y="85044"/>
                  </a:lnTo>
                  <a:lnTo>
                    <a:pt x="33873" y="85976"/>
                  </a:lnTo>
                  <a:lnTo>
                    <a:pt x="38721" y="85976"/>
                  </a:lnTo>
                  <a:lnTo>
                    <a:pt x="41140" y="85044"/>
                  </a:lnTo>
                  <a:lnTo>
                    <a:pt x="63087" y="63097"/>
                  </a:lnTo>
                  <a:lnTo>
                    <a:pt x="36292" y="63097"/>
                  </a:lnTo>
                  <a:lnTo>
                    <a:pt x="22889" y="49684"/>
                  </a:lnTo>
                  <a:lnTo>
                    <a:pt x="49694" y="22878"/>
                  </a:lnTo>
                  <a:lnTo>
                    <a:pt x="76508" y="22878"/>
                  </a:lnTo>
                  <a:lnTo>
                    <a:pt x="54616" y="1005"/>
                  </a:lnTo>
                  <a:lnTo>
                    <a:pt x="52207" y="0"/>
                  </a:lnTo>
                  <a:close/>
                </a:path>
                <a:path w="86994" h="86360">
                  <a:moveTo>
                    <a:pt x="76508" y="22878"/>
                  </a:moveTo>
                  <a:lnTo>
                    <a:pt x="49694" y="22878"/>
                  </a:lnTo>
                  <a:lnTo>
                    <a:pt x="63097" y="36281"/>
                  </a:lnTo>
                  <a:lnTo>
                    <a:pt x="36292" y="63097"/>
                  </a:lnTo>
                  <a:lnTo>
                    <a:pt x="63087" y="63097"/>
                  </a:lnTo>
                  <a:lnTo>
                    <a:pt x="86897" y="39286"/>
                  </a:lnTo>
                  <a:lnTo>
                    <a:pt x="86897" y="33286"/>
                  </a:lnTo>
                  <a:lnTo>
                    <a:pt x="76508" y="22878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54"/>
            <p:cNvSpPr/>
            <p:nvPr/>
          </p:nvSpPr>
          <p:spPr>
            <a:xfrm>
              <a:off x="6171052" y="3790909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13" y="0"/>
                  </a:moveTo>
                  <a:lnTo>
                    <a:pt x="11413" y="0"/>
                  </a:lnTo>
                  <a:lnTo>
                    <a:pt x="0" y="11423"/>
                  </a:lnTo>
                  <a:lnTo>
                    <a:pt x="0" y="17423"/>
                  </a:lnTo>
                  <a:lnTo>
                    <a:pt x="5549" y="22983"/>
                  </a:lnTo>
                  <a:lnTo>
                    <a:pt x="7978" y="23905"/>
                  </a:lnTo>
                  <a:lnTo>
                    <a:pt x="12816" y="23905"/>
                  </a:lnTo>
                  <a:lnTo>
                    <a:pt x="15256" y="22973"/>
                  </a:lnTo>
                  <a:lnTo>
                    <a:pt x="24826" y="13402"/>
                  </a:lnTo>
                  <a:lnTo>
                    <a:pt x="24815" y="7402"/>
                  </a:lnTo>
                  <a:lnTo>
                    <a:pt x="1741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5"/>
            <p:cNvSpPr/>
            <p:nvPr/>
          </p:nvSpPr>
          <p:spPr>
            <a:xfrm>
              <a:off x="5984356" y="405801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29">
                  <a:moveTo>
                    <a:pt x="17423" y="0"/>
                  </a:moveTo>
                  <a:lnTo>
                    <a:pt x="11423" y="0"/>
                  </a:lnTo>
                  <a:lnTo>
                    <a:pt x="0" y="11423"/>
                  </a:lnTo>
                  <a:lnTo>
                    <a:pt x="0" y="17434"/>
                  </a:lnTo>
                  <a:lnTo>
                    <a:pt x="5549" y="22983"/>
                  </a:lnTo>
                  <a:lnTo>
                    <a:pt x="7968" y="23905"/>
                  </a:lnTo>
                  <a:lnTo>
                    <a:pt x="12816" y="23905"/>
                  </a:lnTo>
                  <a:lnTo>
                    <a:pt x="15256" y="22983"/>
                  </a:lnTo>
                  <a:lnTo>
                    <a:pt x="24826" y="13402"/>
                  </a:lnTo>
                  <a:lnTo>
                    <a:pt x="24826" y="7402"/>
                  </a:lnTo>
                  <a:lnTo>
                    <a:pt x="17423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523882" y="1425884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оплату любыми банковскими картами</a:t>
            </a:r>
          </a:p>
        </p:txBody>
      </p:sp>
      <p:grpSp>
        <p:nvGrpSpPr>
          <p:cNvPr id="66" name="Группа 76"/>
          <p:cNvGrpSpPr/>
          <p:nvPr/>
        </p:nvGrpSpPr>
        <p:grpSpPr>
          <a:xfrm>
            <a:off x="546521" y="2171346"/>
            <a:ext cx="421153" cy="412044"/>
            <a:chOff x="5690925" y="3597275"/>
            <a:chExt cx="691515" cy="691515"/>
          </a:xfrm>
        </p:grpSpPr>
        <p:sp>
          <p:nvSpPr>
            <p:cNvPr id="67" name="object 36"/>
            <p:cNvSpPr/>
            <p:nvPr/>
          </p:nvSpPr>
          <p:spPr>
            <a:xfrm>
              <a:off x="5690925" y="359727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5179" y="3699985"/>
              <a:ext cx="533096" cy="533096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1014502" y="2196454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Мощный 4х ядерный процессор</a:t>
            </a:r>
          </a:p>
        </p:txBody>
      </p:sp>
      <p:grpSp>
        <p:nvGrpSpPr>
          <p:cNvPr id="60" name="Группа 83"/>
          <p:cNvGrpSpPr/>
          <p:nvPr/>
        </p:nvGrpSpPr>
        <p:grpSpPr>
          <a:xfrm>
            <a:off x="3061823" y="2876480"/>
            <a:ext cx="405772" cy="388907"/>
            <a:chOff x="2456198" y="2647108"/>
            <a:chExt cx="380929" cy="400289"/>
          </a:xfrm>
        </p:grpSpPr>
        <p:sp>
          <p:nvSpPr>
            <p:cNvPr id="61" name="object 15"/>
            <p:cNvSpPr/>
            <p:nvPr/>
          </p:nvSpPr>
          <p:spPr>
            <a:xfrm>
              <a:off x="2456198" y="2647108"/>
              <a:ext cx="380929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2"/>
            <p:cNvSpPr/>
            <p:nvPr/>
          </p:nvSpPr>
          <p:spPr>
            <a:xfrm>
              <a:off x="2577967" y="2816848"/>
              <a:ext cx="149014" cy="71309"/>
            </a:xfrm>
            <a:custGeom>
              <a:avLst/>
              <a:gdLst/>
              <a:ahLst/>
              <a:cxnLst/>
              <a:rect l="l" t="t" r="r" b="b"/>
              <a:pathLst>
                <a:path w="270510" h="123190">
                  <a:moveTo>
                    <a:pt x="200427" y="95232"/>
                  </a:moveTo>
                  <a:lnTo>
                    <a:pt x="134959" y="95232"/>
                  </a:lnTo>
                  <a:lnTo>
                    <a:pt x="151983" y="96726"/>
                  </a:lnTo>
                  <a:lnTo>
                    <a:pt x="168358" y="101116"/>
                  </a:lnTo>
                  <a:lnTo>
                    <a:pt x="183700" y="108259"/>
                  </a:lnTo>
                  <a:lnTo>
                    <a:pt x="197627" y="118017"/>
                  </a:lnTo>
                  <a:lnTo>
                    <a:pt x="201449" y="121242"/>
                  </a:lnTo>
                  <a:lnTo>
                    <a:pt x="206087" y="122833"/>
                  </a:lnTo>
                  <a:lnTo>
                    <a:pt x="215920" y="122833"/>
                  </a:lnTo>
                  <a:lnTo>
                    <a:pt x="221113" y="120813"/>
                  </a:lnTo>
                  <a:lnTo>
                    <a:pt x="239465" y="102457"/>
                  </a:lnTo>
                  <a:lnTo>
                    <a:pt x="210726" y="102457"/>
                  </a:lnTo>
                  <a:lnTo>
                    <a:pt x="200427" y="95232"/>
                  </a:lnTo>
                  <a:close/>
                </a:path>
                <a:path w="270510" h="123190">
                  <a:moveTo>
                    <a:pt x="134959" y="0"/>
                  </a:moveTo>
                  <a:lnTo>
                    <a:pt x="66386" y="12545"/>
                  </a:lnTo>
                  <a:lnTo>
                    <a:pt x="6931" y="48595"/>
                  </a:lnTo>
                  <a:lnTo>
                    <a:pt x="0" y="68720"/>
                  </a:lnTo>
                  <a:lnTo>
                    <a:pt x="2177" y="74186"/>
                  </a:lnTo>
                  <a:lnTo>
                    <a:pt x="44815" y="116823"/>
                  </a:lnTo>
                  <a:lnTo>
                    <a:pt x="51140" y="121149"/>
                  </a:lnTo>
                  <a:lnTo>
                    <a:pt x="58325" y="122811"/>
                  </a:lnTo>
                  <a:lnTo>
                    <a:pt x="65624" y="121778"/>
                  </a:lnTo>
                  <a:lnTo>
                    <a:pt x="72290" y="118017"/>
                  </a:lnTo>
                  <a:lnTo>
                    <a:pt x="86213" y="108259"/>
                  </a:lnTo>
                  <a:lnTo>
                    <a:pt x="98719" y="102436"/>
                  </a:lnTo>
                  <a:lnTo>
                    <a:pt x="59202" y="102436"/>
                  </a:lnTo>
                  <a:lnTo>
                    <a:pt x="20470" y="63799"/>
                  </a:lnTo>
                  <a:lnTo>
                    <a:pt x="45721" y="45167"/>
                  </a:lnTo>
                  <a:lnTo>
                    <a:pt x="73650" y="31563"/>
                  </a:lnTo>
                  <a:lnTo>
                    <a:pt x="103631" y="23202"/>
                  </a:lnTo>
                  <a:lnTo>
                    <a:pt x="134959" y="20355"/>
                  </a:lnTo>
                  <a:lnTo>
                    <a:pt x="219548" y="20355"/>
                  </a:lnTo>
                  <a:lnTo>
                    <a:pt x="203526" y="12545"/>
                  </a:lnTo>
                  <a:lnTo>
                    <a:pt x="169991" y="3185"/>
                  </a:lnTo>
                  <a:lnTo>
                    <a:pt x="134959" y="0"/>
                  </a:lnTo>
                  <a:close/>
                </a:path>
                <a:path w="270510" h="123190">
                  <a:moveTo>
                    <a:pt x="219548" y="20355"/>
                  </a:moveTo>
                  <a:lnTo>
                    <a:pt x="134959" y="20355"/>
                  </a:lnTo>
                  <a:lnTo>
                    <a:pt x="166292" y="23203"/>
                  </a:lnTo>
                  <a:lnTo>
                    <a:pt x="196288" y="31569"/>
                  </a:lnTo>
                  <a:lnTo>
                    <a:pt x="224239" y="45190"/>
                  </a:lnTo>
                  <a:lnTo>
                    <a:pt x="249385" y="63746"/>
                  </a:lnTo>
                  <a:lnTo>
                    <a:pt x="210726" y="102457"/>
                  </a:lnTo>
                  <a:lnTo>
                    <a:pt x="239465" y="102457"/>
                  </a:lnTo>
                  <a:lnTo>
                    <a:pt x="267730" y="74186"/>
                  </a:lnTo>
                  <a:lnTo>
                    <a:pt x="269908" y="68720"/>
                  </a:lnTo>
                  <a:lnTo>
                    <a:pt x="269583" y="57579"/>
                  </a:lnTo>
                  <a:lnTo>
                    <a:pt x="267122" y="52281"/>
                  </a:lnTo>
                  <a:lnTo>
                    <a:pt x="262976" y="48595"/>
                  </a:lnTo>
                  <a:lnTo>
                    <a:pt x="234782" y="27781"/>
                  </a:lnTo>
                  <a:lnTo>
                    <a:pt x="219548" y="20355"/>
                  </a:lnTo>
                  <a:close/>
                </a:path>
                <a:path w="270510" h="123190">
                  <a:moveTo>
                    <a:pt x="134959" y="74877"/>
                  </a:moveTo>
                  <a:lnTo>
                    <a:pt x="114377" y="76686"/>
                  </a:lnTo>
                  <a:lnTo>
                    <a:pt x="94579" y="81997"/>
                  </a:lnTo>
                  <a:lnTo>
                    <a:pt x="76026" y="90643"/>
                  </a:lnTo>
                  <a:lnTo>
                    <a:pt x="59202" y="102436"/>
                  </a:lnTo>
                  <a:lnTo>
                    <a:pt x="98719" y="102436"/>
                  </a:lnTo>
                  <a:lnTo>
                    <a:pt x="101555" y="101116"/>
                  </a:lnTo>
                  <a:lnTo>
                    <a:pt x="117933" y="96726"/>
                  </a:lnTo>
                  <a:lnTo>
                    <a:pt x="134959" y="95232"/>
                  </a:lnTo>
                  <a:lnTo>
                    <a:pt x="200427" y="95232"/>
                  </a:lnTo>
                  <a:lnTo>
                    <a:pt x="193874" y="90638"/>
                  </a:lnTo>
                  <a:lnTo>
                    <a:pt x="175332" y="81996"/>
                  </a:lnTo>
                  <a:lnTo>
                    <a:pt x="155535" y="76685"/>
                  </a:lnTo>
                  <a:lnTo>
                    <a:pt x="134959" y="74877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3"/>
            <p:cNvSpPr/>
            <p:nvPr/>
          </p:nvSpPr>
          <p:spPr>
            <a:xfrm>
              <a:off x="2628731" y="2903532"/>
              <a:ext cx="47223" cy="49623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799" y="0"/>
                  </a:moveTo>
                  <a:lnTo>
                    <a:pt x="3129" y="26704"/>
                  </a:lnTo>
                  <a:lnTo>
                    <a:pt x="0" y="42827"/>
                  </a:lnTo>
                  <a:lnTo>
                    <a:pt x="3129" y="58947"/>
                  </a:lnTo>
                  <a:lnTo>
                    <a:pt x="34616" y="84849"/>
                  </a:lnTo>
                  <a:lnTo>
                    <a:pt x="42799" y="85630"/>
                  </a:lnTo>
                  <a:lnTo>
                    <a:pt x="50982" y="84849"/>
                  </a:lnTo>
                  <a:lnTo>
                    <a:pt x="79140" y="65293"/>
                  </a:lnTo>
                  <a:lnTo>
                    <a:pt x="42799" y="65293"/>
                  </a:lnTo>
                  <a:lnTo>
                    <a:pt x="34336" y="63650"/>
                  </a:lnTo>
                  <a:lnTo>
                    <a:pt x="26904" y="58720"/>
                  </a:lnTo>
                  <a:lnTo>
                    <a:pt x="21980" y="51288"/>
                  </a:lnTo>
                  <a:lnTo>
                    <a:pt x="20339" y="42825"/>
                  </a:lnTo>
                  <a:lnTo>
                    <a:pt x="21980" y="34367"/>
                  </a:lnTo>
                  <a:lnTo>
                    <a:pt x="26904" y="26941"/>
                  </a:lnTo>
                  <a:lnTo>
                    <a:pt x="31155" y="22690"/>
                  </a:lnTo>
                  <a:lnTo>
                    <a:pt x="36799" y="20355"/>
                  </a:lnTo>
                  <a:lnTo>
                    <a:pt x="79140" y="20355"/>
                  </a:lnTo>
                  <a:lnTo>
                    <a:pt x="78455" y="19076"/>
                  </a:lnTo>
                  <a:lnTo>
                    <a:pt x="73081" y="12544"/>
                  </a:lnTo>
                  <a:lnTo>
                    <a:pt x="66548" y="7173"/>
                  </a:lnTo>
                  <a:lnTo>
                    <a:pt x="59200" y="3240"/>
                  </a:lnTo>
                  <a:lnTo>
                    <a:pt x="51222" y="823"/>
                  </a:lnTo>
                  <a:lnTo>
                    <a:pt x="42799" y="0"/>
                  </a:lnTo>
                  <a:close/>
                </a:path>
                <a:path w="85725" h="85725">
                  <a:moveTo>
                    <a:pt x="79140" y="20355"/>
                  </a:moveTo>
                  <a:lnTo>
                    <a:pt x="48799" y="20355"/>
                  </a:lnTo>
                  <a:lnTo>
                    <a:pt x="54443" y="22690"/>
                  </a:lnTo>
                  <a:lnTo>
                    <a:pt x="62935" y="31182"/>
                  </a:lnTo>
                  <a:lnTo>
                    <a:pt x="65270" y="36826"/>
                  </a:lnTo>
                  <a:lnTo>
                    <a:pt x="65270" y="48825"/>
                  </a:lnTo>
                  <a:lnTo>
                    <a:pt x="62935" y="54469"/>
                  </a:lnTo>
                  <a:lnTo>
                    <a:pt x="58694" y="58720"/>
                  </a:lnTo>
                  <a:lnTo>
                    <a:pt x="51262" y="63650"/>
                  </a:lnTo>
                  <a:lnTo>
                    <a:pt x="42799" y="65293"/>
                  </a:lnTo>
                  <a:lnTo>
                    <a:pt x="79140" y="65293"/>
                  </a:lnTo>
                  <a:lnTo>
                    <a:pt x="82388" y="59223"/>
                  </a:lnTo>
                  <a:lnTo>
                    <a:pt x="84803" y="51244"/>
                  </a:lnTo>
                  <a:lnTo>
                    <a:pt x="85625" y="42825"/>
                  </a:lnTo>
                  <a:lnTo>
                    <a:pt x="84792" y="34367"/>
                  </a:lnTo>
                  <a:lnTo>
                    <a:pt x="82388" y="26424"/>
                  </a:lnTo>
                  <a:lnTo>
                    <a:pt x="79140" y="2035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4"/>
            <p:cNvSpPr/>
            <p:nvPr/>
          </p:nvSpPr>
          <p:spPr>
            <a:xfrm>
              <a:off x="2519598" y="2730604"/>
              <a:ext cx="265496" cy="95937"/>
            </a:xfrm>
            <a:custGeom>
              <a:avLst/>
              <a:gdLst/>
              <a:ahLst/>
              <a:cxnLst/>
              <a:rect l="l" t="t" r="r" b="b"/>
              <a:pathLst>
                <a:path w="481964" h="165734">
                  <a:moveTo>
                    <a:pt x="342635" y="94454"/>
                  </a:moveTo>
                  <a:lnTo>
                    <a:pt x="240914" y="94454"/>
                  </a:lnTo>
                  <a:lnTo>
                    <a:pt x="287178" y="98768"/>
                  </a:lnTo>
                  <a:lnTo>
                    <a:pt x="331297" y="111442"/>
                  </a:lnTo>
                  <a:lnTo>
                    <a:pt x="372242" y="132068"/>
                  </a:lnTo>
                  <a:lnTo>
                    <a:pt x="408982" y="160243"/>
                  </a:lnTo>
                  <a:lnTo>
                    <a:pt x="412898" y="163886"/>
                  </a:lnTo>
                  <a:lnTo>
                    <a:pt x="417840" y="165687"/>
                  </a:lnTo>
                  <a:lnTo>
                    <a:pt x="428010" y="165678"/>
                  </a:lnTo>
                  <a:lnTo>
                    <a:pt x="433190" y="163677"/>
                  </a:lnTo>
                  <a:lnTo>
                    <a:pt x="451535" y="145332"/>
                  </a:lnTo>
                  <a:lnTo>
                    <a:pt x="422824" y="145332"/>
                  </a:lnTo>
                  <a:lnTo>
                    <a:pt x="383029" y="114809"/>
                  </a:lnTo>
                  <a:lnTo>
                    <a:pt x="342635" y="94454"/>
                  </a:lnTo>
                  <a:close/>
                </a:path>
                <a:path w="481964" h="165734">
                  <a:moveTo>
                    <a:pt x="263899" y="0"/>
                  </a:moveTo>
                  <a:lnTo>
                    <a:pt x="217928" y="0"/>
                  </a:lnTo>
                  <a:lnTo>
                    <a:pt x="172292" y="6121"/>
                  </a:lnTo>
                  <a:lnTo>
                    <a:pt x="127663" y="18363"/>
                  </a:lnTo>
                  <a:lnTo>
                    <a:pt x="84713" y="36726"/>
                  </a:lnTo>
                  <a:lnTo>
                    <a:pt x="44112" y="61210"/>
                  </a:lnTo>
                  <a:lnTo>
                    <a:pt x="6533" y="91815"/>
                  </a:lnTo>
                  <a:lnTo>
                    <a:pt x="0" y="111940"/>
                  </a:lnTo>
                  <a:lnTo>
                    <a:pt x="2115" y="117155"/>
                  </a:lnTo>
                  <a:lnTo>
                    <a:pt x="44647" y="159688"/>
                  </a:lnTo>
                  <a:lnTo>
                    <a:pt x="51200" y="164102"/>
                  </a:lnTo>
                  <a:lnTo>
                    <a:pt x="58644" y="165678"/>
                  </a:lnTo>
                  <a:lnTo>
                    <a:pt x="66140" y="164398"/>
                  </a:lnTo>
                  <a:lnTo>
                    <a:pt x="72845" y="160243"/>
                  </a:lnTo>
                  <a:lnTo>
                    <a:pt x="92328" y="145301"/>
                  </a:lnTo>
                  <a:lnTo>
                    <a:pt x="59034" y="145301"/>
                  </a:lnTo>
                  <a:lnTo>
                    <a:pt x="20460" y="106653"/>
                  </a:lnTo>
                  <a:lnTo>
                    <a:pt x="59507" y="75303"/>
                  </a:lnTo>
                  <a:lnTo>
                    <a:pt x="101916" y="50920"/>
                  </a:lnTo>
                  <a:lnTo>
                    <a:pt x="146848" y="33504"/>
                  </a:lnTo>
                  <a:lnTo>
                    <a:pt x="193460" y="23055"/>
                  </a:lnTo>
                  <a:lnTo>
                    <a:pt x="240914" y="19573"/>
                  </a:lnTo>
                  <a:lnTo>
                    <a:pt x="356994" y="19573"/>
                  </a:lnTo>
                  <a:lnTo>
                    <a:pt x="354164" y="18363"/>
                  </a:lnTo>
                  <a:lnTo>
                    <a:pt x="309535" y="6121"/>
                  </a:lnTo>
                  <a:lnTo>
                    <a:pt x="263899" y="0"/>
                  </a:lnTo>
                  <a:close/>
                </a:path>
                <a:path w="481964" h="165734">
                  <a:moveTo>
                    <a:pt x="356994" y="19573"/>
                  </a:moveTo>
                  <a:lnTo>
                    <a:pt x="240914" y="19573"/>
                  </a:lnTo>
                  <a:lnTo>
                    <a:pt x="288367" y="23057"/>
                  </a:lnTo>
                  <a:lnTo>
                    <a:pt x="334979" y="33507"/>
                  </a:lnTo>
                  <a:lnTo>
                    <a:pt x="379911" y="50923"/>
                  </a:lnTo>
                  <a:lnTo>
                    <a:pt x="422320" y="75305"/>
                  </a:lnTo>
                  <a:lnTo>
                    <a:pt x="461368" y="106653"/>
                  </a:lnTo>
                  <a:lnTo>
                    <a:pt x="422824" y="145332"/>
                  </a:lnTo>
                  <a:lnTo>
                    <a:pt x="451535" y="145332"/>
                  </a:lnTo>
                  <a:lnTo>
                    <a:pt x="479713" y="117155"/>
                  </a:lnTo>
                  <a:lnTo>
                    <a:pt x="481828" y="111940"/>
                  </a:lnTo>
                  <a:lnTo>
                    <a:pt x="481650" y="100810"/>
                  </a:lnTo>
                  <a:lnTo>
                    <a:pt x="479367" y="95637"/>
                  </a:lnTo>
                  <a:lnTo>
                    <a:pt x="475294" y="91815"/>
                  </a:lnTo>
                  <a:lnTo>
                    <a:pt x="437715" y="61210"/>
                  </a:lnTo>
                  <a:lnTo>
                    <a:pt x="397114" y="36726"/>
                  </a:lnTo>
                  <a:lnTo>
                    <a:pt x="356994" y="19573"/>
                  </a:lnTo>
                  <a:close/>
                </a:path>
                <a:path w="481964" h="165734">
                  <a:moveTo>
                    <a:pt x="240914" y="74099"/>
                  </a:moveTo>
                  <a:lnTo>
                    <a:pt x="190842" y="78769"/>
                  </a:lnTo>
                  <a:lnTo>
                    <a:pt x="143087" y="92489"/>
                  </a:lnTo>
                  <a:lnTo>
                    <a:pt x="98768" y="114823"/>
                  </a:lnTo>
                  <a:lnTo>
                    <a:pt x="59034" y="145301"/>
                  </a:lnTo>
                  <a:lnTo>
                    <a:pt x="92328" y="145301"/>
                  </a:lnTo>
                  <a:lnTo>
                    <a:pt x="109581" y="132068"/>
                  </a:lnTo>
                  <a:lnTo>
                    <a:pt x="150526" y="111442"/>
                  </a:lnTo>
                  <a:lnTo>
                    <a:pt x="194648" y="98768"/>
                  </a:lnTo>
                  <a:lnTo>
                    <a:pt x="240914" y="94454"/>
                  </a:lnTo>
                  <a:lnTo>
                    <a:pt x="342635" y="94454"/>
                  </a:lnTo>
                  <a:lnTo>
                    <a:pt x="338723" y="92485"/>
                  </a:lnTo>
                  <a:lnTo>
                    <a:pt x="290979" y="78769"/>
                  </a:lnTo>
                  <a:lnTo>
                    <a:pt x="240914" y="7409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534292" y="2808152"/>
            <a:ext cx="175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Имеет полный набор каналов беспроводной  связи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550948" y="2876480"/>
            <a:ext cx="386321" cy="403368"/>
            <a:chOff x="5522256" y="6287611"/>
            <a:chExt cx="691515" cy="691515"/>
          </a:xfrm>
        </p:grpSpPr>
        <p:sp>
          <p:nvSpPr>
            <p:cNvPr id="54" name="object 37"/>
            <p:cNvSpPr/>
            <p:nvPr/>
          </p:nvSpPr>
          <p:spPr>
            <a:xfrm>
              <a:off x="5522256" y="6287611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5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9"/>
            <p:cNvSpPr/>
            <p:nvPr/>
          </p:nvSpPr>
          <p:spPr>
            <a:xfrm>
              <a:off x="5684765" y="6392225"/>
              <a:ext cx="360045" cy="495300"/>
            </a:xfrm>
            <a:custGeom>
              <a:avLst/>
              <a:gdLst/>
              <a:ahLst/>
              <a:cxnLst/>
              <a:rect l="l" t="t" r="r" b="b"/>
              <a:pathLst>
                <a:path w="360044" h="495300">
                  <a:moveTo>
                    <a:pt x="90635" y="75128"/>
                  </a:moveTo>
                  <a:lnTo>
                    <a:pt x="11099" y="75128"/>
                  </a:lnTo>
                  <a:lnTo>
                    <a:pt x="6251" y="79966"/>
                  </a:lnTo>
                  <a:lnTo>
                    <a:pt x="6251" y="107441"/>
                  </a:lnTo>
                  <a:lnTo>
                    <a:pt x="2565" y="109158"/>
                  </a:lnTo>
                  <a:lnTo>
                    <a:pt x="0" y="112897"/>
                  </a:lnTo>
                  <a:lnTo>
                    <a:pt x="0" y="207375"/>
                  </a:lnTo>
                  <a:lnTo>
                    <a:pt x="3042" y="224715"/>
                  </a:lnTo>
                  <a:lnTo>
                    <a:pt x="11451" y="239497"/>
                  </a:lnTo>
                  <a:lnTo>
                    <a:pt x="24149" y="250648"/>
                  </a:lnTo>
                  <a:lnTo>
                    <a:pt x="40061" y="257091"/>
                  </a:lnTo>
                  <a:lnTo>
                    <a:pt x="40093" y="419767"/>
                  </a:lnTo>
                  <a:lnTo>
                    <a:pt x="45986" y="448884"/>
                  </a:lnTo>
                  <a:lnTo>
                    <a:pt x="62135" y="472818"/>
                  </a:lnTo>
                  <a:lnTo>
                    <a:pt x="86068" y="488969"/>
                  </a:lnTo>
                  <a:lnTo>
                    <a:pt x="115347" y="494895"/>
                  </a:lnTo>
                  <a:lnTo>
                    <a:pt x="130146" y="493448"/>
                  </a:lnTo>
                  <a:lnTo>
                    <a:pt x="144171" y="489197"/>
                  </a:lnTo>
                  <a:lnTo>
                    <a:pt x="157091" y="482279"/>
                  </a:lnTo>
                  <a:lnTo>
                    <a:pt x="168033" y="473284"/>
                  </a:lnTo>
                  <a:lnTo>
                    <a:pt x="115347" y="473284"/>
                  </a:lnTo>
                  <a:lnTo>
                    <a:pt x="94477" y="469058"/>
                  </a:lnTo>
                  <a:lnTo>
                    <a:pt x="77413" y="457543"/>
                  </a:lnTo>
                  <a:lnTo>
                    <a:pt x="65898" y="440480"/>
                  </a:lnTo>
                  <a:lnTo>
                    <a:pt x="61705" y="419767"/>
                  </a:lnTo>
                  <a:lnTo>
                    <a:pt x="61673" y="257091"/>
                  </a:lnTo>
                  <a:lnTo>
                    <a:pt x="77585" y="250648"/>
                  </a:lnTo>
                  <a:lnTo>
                    <a:pt x="90283" y="239497"/>
                  </a:lnTo>
                  <a:lnTo>
                    <a:pt x="91908" y="236642"/>
                  </a:lnTo>
                  <a:lnTo>
                    <a:pt x="50867" y="236642"/>
                  </a:lnTo>
                  <a:lnTo>
                    <a:pt x="39487" y="234338"/>
                  </a:lnTo>
                  <a:lnTo>
                    <a:pt x="30183" y="228059"/>
                  </a:lnTo>
                  <a:lnTo>
                    <a:pt x="23905" y="218755"/>
                  </a:lnTo>
                  <a:lnTo>
                    <a:pt x="21601" y="207375"/>
                  </a:lnTo>
                  <a:lnTo>
                    <a:pt x="21601" y="128037"/>
                  </a:lnTo>
                  <a:lnTo>
                    <a:pt x="101735" y="128037"/>
                  </a:lnTo>
                  <a:lnTo>
                    <a:pt x="101735" y="112897"/>
                  </a:lnTo>
                  <a:lnTo>
                    <a:pt x="99169" y="109158"/>
                  </a:lnTo>
                  <a:lnTo>
                    <a:pt x="95473" y="107441"/>
                  </a:lnTo>
                  <a:lnTo>
                    <a:pt x="95473" y="106426"/>
                  </a:lnTo>
                  <a:lnTo>
                    <a:pt x="27873" y="106426"/>
                  </a:lnTo>
                  <a:lnTo>
                    <a:pt x="27873" y="96740"/>
                  </a:lnTo>
                  <a:lnTo>
                    <a:pt x="95473" y="96740"/>
                  </a:lnTo>
                  <a:lnTo>
                    <a:pt x="95473" y="79966"/>
                  </a:lnTo>
                  <a:lnTo>
                    <a:pt x="90635" y="75128"/>
                  </a:lnTo>
                  <a:close/>
                </a:path>
                <a:path w="360044" h="495300">
                  <a:moveTo>
                    <a:pt x="244317" y="0"/>
                  </a:moveTo>
                  <a:lnTo>
                    <a:pt x="191100" y="22077"/>
                  </a:lnTo>
                  <a:lnTo>
                    <a:pt x="169052" y="75128"/>
                  </a:lnTo>
                  <a:lnTo>
                    <a:pt x="169005" y="419767"/>
                  </a:lnTo>
                  <a:lnTo>
                    <a:pt x="167990" y="430161"/>
                  </a:lnTo>
                  <a:lnTo>
                    <a:pt x="145108" y="464290"/>
                  </a:lnTo>
                  <a:lnTo>
                    <a:pt x="115347" y="473284"/>
                  </a:lnTo>
                  <a:lnTo>
                    <a:pt x="168033" y="473284"/>
                  </a:lnTo>
                  <a:lnTo>
                    <a:pt x="189197" y="434403"/>
                  </a:lnTo>
                  <a:lnTo>
                    <a:pt x="190675" y="75128"/>
                  </a:lnTo>
                  <a:lnTo>
                    <a:pt x="194865" y="54415"/>
                  </a:lnTo>
                  <a:lnTo>
                    <a:pt x="206379" y="37349"/>
                  </a:lnTo>
                  <a:lnTo>
                    <a:pt x="223438" y="25837"/>
                  </a:lnTo>
                  <a:lnTo>
                    <a:pt x="244317" y="21611"/>
                  </a:lnTo>
                  <a:lnTo>
                    <a:pt x="297003" y="21611"/>
                  </a:lnTo>
                  <a:lnTo>
                    <a:pt x="286055" y="12616"/>
                  </a:lnTo>
                  <a:lnTo>
                    <a:pt x="273133" y="5698"/>
                  </a:lnTo>
                  <a:lnTo>
                    <a:pt x="259110" y="1447"/>
                  </a:lnTo>
                  <a:lnTo>
                    <a:pt x="244317" y="0"/>
                  </a:lnTo>
                  <a:close/>
                </a:path>
                <a:path w="360044" h="495300">
                  <a:moveTo>
                    <a:pt x="297003" y="21611"/>
                  </a:moveTo>
                  <a:lnTo>
                    <a:pt x="244317" y="21611"/>
                  </a:lnTo>
                  <a:lnTo>
                    <a:pt x="254864" y="22644"/>
                  </a:lnTo>
                  <a:lnTo>
                    <a:pt x="264862" y="25675"/>
                  </a:lnTo>
                  <a:lnTo>
                    <a:pt x="293924" y="54739"/>
                  </a:lnTo>
                  <a:lnTo>
                    <a:pt x="297980" y="237804"/>
                  </a:lnTo>
                  <a:lnTo>
                    <a:pt x="282073" y="244246"/>
                  </a:lnTo>
                  <a:lnTo>
                    <a:pt x="269373" y="255396"/>
                  </a:lnTo>
                  <a:lnTo>
                    <a:pt x="260962" y="270176"/>
                  </a:lnTo>
                  <a:lnTo>
                    <a:pt x="257918" y="287509"/>
                  </a:lnTo>
                  <a:lnTo>
                    <a:pt x="257918" y="381998"/>
                  </a:lnTo>
                  <a:lnTo>
                    <a:pt x="260473" y="385736"/>
                  </a:lnTo>
                  <a:lnTo>
                    <a:pt x="264180" y="387454"/>
                  </a:lnTo>
                  <a:lnTo>
                    <a:pt x="264180" y="414929"/>
                  </a:lnTo>
                  <a:lnTo>
                    <a:pt x="269017" y="419767"/>
                  </a:lnTo>
                  <a:lnTo>
                    <a:pt x="348565" y="419767"/>
                  </a:lnTo>
                  <a:lnTo>
                    <a:pt x="353402" y="414929"/>
                  </a:lnTo>
                  <a:lnTo>
                    <a:pt x="353402" y="398155"/>
                  </a:lnTo>
                  <a:lnTo>
                    <a:pt x="285781" y="398155"/>
                  </a:lnTo>
                  <a:lnTo>
                    <a:pt x="285781" y="388459"/>
                  </a:lnTo>
                  <a:lnTo>
                    <a:pt x="353402" y="388459"/>
                  </a:lnTo>
                  <a:lnTo>
                    <a:pt x="353402" y="387454"/>
                  </a:lnTo>
                  <a:lnTo>
                    <a:pt x="357088" y="385736"/>
                  </a:lnTo>
                  <a:lnTo>
                    <a:pt x="359653" y="381998"/>
                  </a:lnTo>
                  <a:lnTo>
                    <a:pt x="359653" y="366847"/>
                  </a:lnTo>
                  <a:lnTo>
                    <a:pt x="279530" y="366847"/>
                  </a:lnTo>
                  <a:lnTo>
                    <a:pt x="279530" y="287509"/>
                  </a:lnTo>
                  <a:lnTo>
                    <a:pt x="281832" y="276131"/>
                  </a:lnTo>
                  <a:lnTo>
                    <a:pt x="288107" y="266830"/>
                  </a:lnTo>
                  <a:lnTo>
                    <a:pt x="297407" y="260556"/>
                  </a:lnTo>
                  <a:lnTo>
                    <a:pt x="308786" y="258253"/>
                  </a:lnTo>
                  <a:lnTo>
                    <a:pt x="349828" y="258253"/>
                  </a:lnTo>
                  <a:lnTo>
                    <a:pt x="348202" y="255396"/>
                  </a:lnTo>
                  <a:lnTo>
                    <a:pt x="335504" y="244246"/>
                  </a:lnTo>
                  <a:lnTo>
                    <a:pt x="319592" y="237804"/>
                  </a:lnTo>
                  <a:lnTo>
                    <a:pt x="319577" y="75128"/>
                  </a:lnTo>
                  <a:lnTo>
                    <a:pt x="318146" y="60487"/>
                  </a:lnTo>
                  <a:lnTo>
                    <a:pt x="313900" y="46467"/>
                  </a:lnTo>
                  <a:lnTo>
                    <a:pt x="306989" y="33550"/>
                  </a:lnTo>
                  <a:lnTo>
                    <a:pt x="297551" y="22062"/>
                  </a:lnTo>
                  <a:lnTo>
                    <a:pt x="297003" y="21611"/>
                  </a:lnTo>
                  <a:close/>
                </a:path>
                <a:path w="360044" h="495300">
                  <a:moveTo>
                    <a:pt x="353402" y="388459"/>
                  </a:moveTo>
                  <a:lnTo>
                    <a:pt x="331790" y="388459"/>
                  </a:lnTo>
                  <a:lnTo>
                    <a:pt x="331790" y="398155"/>
                  </a:lnTo>
                  <a:lnTo>
                    <a:pt x="353402" y="398155"/>
                  </a:lnTo>
                  <a:lnTo>
                    <a:pt x="353402" y="388459"/>
                  </a:lnTo>
                  <a:close/>
                </a:path>
                <a:path w="360044" h="495300">
                  <a:moveTo>
                    <a:pt x="349828" y="258253"/>
                  </a:moveTo>
                  <a:lnTo>
                    <a:pt x="308786" y="258253"/>
                  </a:lnTo>
                  <a:lnTo>
                    <a:pt x="320166" y="260556"/>
                  </a:lnTo>
                  <a:lnTo>
                    <a:pt x="329470" y="266830"/>
                  </a:lnTo>
                  <a:lnTo>
                    <a:pt x="335748" y="276131"/>
                  </a:lnTo>
                  <a:lnTo>
                    <a:pt x="338052" y="287509"/>
                  </a:lnTo>
                  <a:lnTo>
                    <a:pt x="338052" y="366847"/>
                  </a:lnTo>
                  <a:lnTo>
                    <a:pt x="359653" y="366847"/>
                  </a:lnTo>
                  <a:lnTo>
                    <a:pt x="359653" y="287509"/>
                  </a:lnTo>
                  <a:lnTo>
                    <a:pt x="356611" y="270176"/>
                  </a:lnTo>
                  <a:lnTo>
                    <a:pt x="349828" y="258253"/>
                  </a:lnTo>
                  <a:close/>
                </a:path>
                <a:path w="360044" h="495300">
                  <a:moveTo>
                    <a:pt x="101735" y="128037"/>
                  </a:moveTo>
                  <a:lnTo>
                    <a:pt x="80133" y="128037"/>
                  </a:lnTo>
                  <a:lnTo>
                    <a:pt x="80133" y="207375"/>
                  </a:lnTo>
                  <a:lnTo>
                    <a:pt x="77829" y="218755"/>
                  </a:lnTo>
                  <a:lnTo>
                    <a:pt x="71551" y="228059"/>
                  </a:lnTo>
                  <a:lnTo>
                    <a:pt x="62247" y="234338"/>
                  </a:lnTo>
                  <a:lnTo>
                    <a:pt x="50867" y="236642"/>
                  </a:lnTo>
                  <a:lnTo>
                    <a:pt x="91908" y="236642"/>
                  </a:lnTo>
                  <a:lnTo>
                    <a:pt x="98692" y="224715"/>
                  </a:lnTo>
                  <a:lnTo>
                    <a:pt x="101735" y="207375"/>
                  </a:lnTo>
                  <a:lnTo>
                    <a:pt x="101735" y="128037"/>
                  </a:lnTo>
                  <a:close/>
                </a:path>
                <a:path w="360044" h="495300">
                  <a:moveTo>
                    <a:pt x="95473" y="96740"/>
                  </a:moveTo>
                  <a:lnTo>
                    <a:pt x="73872" y="96740"/>
                  </a:lnTo>
                  <a:lnTo>
                    <a:pt x="73872" y="106426"/>
                  </a:lnTo>
                  <a:lnTo>
                    <a:pt x="95473" y="106426"/>
                  </a:lnTo>
                  <a:lnTo>
                    <a:pt x="95473" y="9674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91527" y="2799009"/>
            <a:ext cx="1870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подключения дополнительного  торгового оборудования</a:t>
            </a:r>
          </a:p>
        </p:txBody>
      </p:sp>
      <p:sp>
        <p:nvSpPr>
          <p:cNvPr id="104" name="object 2"/>
          <p:cNvSpPr/>
          <p:nvPr/>
        </p:nvSpPr>
        <p:spPr>
          <a:xfrm>
            <a:off x="5367645" y="909219"/>
            <a:ext cx="3621975" cy="249408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Группа 89"/>
          <p:cNvGrpSpPr/>
          <p:nvPr/>
        </p:nvGrpSpPr>
        <p:grpSpPr>
          <a:xfrm>
            <a:off x="3064064" y="2178590"/>
            <a:ext cx="403531" cy="404800"/>
            <a:chOff x="5522256" y="4945167"/>
            <a:chExt cx="691515" cy="691515"/>
          </a:xfrm>
        </p:grpSpPr>
        <p:sp>
          <p:nvSpPr>
            <p:cNvPr id="91" name="object 38"/>
            <p:cNvSpPr/>
            <p:nvPr/>
          </p:nvSpPr>
          <p:spPr>
            <a:xfrm>
              <a:off x="5522256" y="4945167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1"/>
            <p:cNvSpPr/>
            <p:nvPr/>
          </p:nvSpPr>
          <p:spPr>
            <a:xfrm>
              <a:off x="5678308" y="5089351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65062" y="46009"/>
                  </a:moveTo>
                  <a:lnTo>
                    <a:pt x="26952" y="46009"/>
                  </a:lnTo>
                  <a:lnTo>
                    <a:pt x="116373" y="135409"/>
                  </a:lnTo>
                  <a:lnTo>
                    <a:pt x="119818" y="136718"/>
                  </a:lnTo>
                  <a:lnTo>
                    <a:pt x="126718" y="136718"/>
                  </a:lnTo>
                  <a:lnTo>
                    <a:pt x="130174" y="135409"/>
                  </a:lnTo>
                  <a:lnTo>
                    <a:pt x="138058" y="127514"/>
                  </a:lnTo>
                  <a:lnTo>
                    <a:pt x="138058" y="118980"/>
                  </a:lnTo>
                  <a:lnTo>
                    <a:pt x="65062" y="46009"/>
                  </a:lnTo>
                  <a:close/>
                </a:path>
                <a:path w="138429" h="137160">
                  <a:moveTo>
                    <a:pt x="110918" y="0"/>
                  </a:moveTo>
                  <a:lnTo>
                    <a:pt x="6041" y="0"/>
                  </a:lnTo>
                  <a:lnTo>
                    <a:pt x="0" y="6031"/>
                  </a:lnTo>
                  <a:lnTo>
                    <a:pt x="0" y="110897"/>
                  </a:lnTo>
                  <a:lnTo>
                    <a:pt x="6041" y="116938"/>
                  </a:lnTo>
                  <a:lnTo>
                    <a:pt x="20920" y="116938"/>
                  </a:lnTo>
                  <a:lnTo>
                    <a:pt x="26952" y="110897"/>
                  </a:lnTo>
                  <a:lnTo>
                    <a:pt x="26952" y="46009"/>
                  </a:lnTo>
                  <a:lnTo>
                    <a:pt x="65062" y="46009"/>
                  </a:lnTo>
                  <a:lnTo>
                    <a:pt x="45998" y="26952"/>
                  </a:lnTo>
                  <a:lnTo>
                    <a:pt x="110918" y="26952"/>
                  </a:lnTo>
                  <a:lnTo>
                    <a:pt x="116949" y="20910"/>
                  </a:lnTo>
                  <a:lnTo>
                    <a:pt x="116949" y="6031"/>
                  </a:lnTo>
                  <a:lnTo>
                    <a:pt x="110918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62"/>
            <p:cNvSpPr/>
            <p:nvPr/>
          </p:nvSpPr>
          <p:spPr>
            <a:xfrm>
              <a:off x="5924500" y="5335524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19046" y="0"/>
                  </a:moveTo>
                  <a:lnTo>
                    <a:pt x="10533" y="0"/>
                  </a:lnTo>
                  <a:lnTo>
                    <a:pt x="0" y="10523"/>
                  </a:lnTo>
                  <a:lnTo>
                    <a:pt x="0" y="19057"/>
                  </a:lnTo>
                  <a:lnTo>
                    <a:pt x="94719" y="113776"/>
                  </a:lnTo>
                  <a:lnTo>
                    <a:pt x="29821" y="113776"/>
                  </a:lnTo>
                  <a:lnTo>
                    <a:pt x="23789" y="119807"/>
                  </a:lnTo>
                  <a:lnTo>
                    <a:pt x="23789" y="134697"/>
                  </a:lnTo>
                  <a:lnTo>
                    <a:pt x="29821" y="140718"/>
                  </a:lnTo>
                  <a:lnTo>
                    <a:pt x="134697" y="140718"/>
                  </a:lnTo>
                  <a:lnTo>
                    <a:pt x="140728" y="134697"/>
                  </a:lnTo>
                  <a:lnTo>
                    <a:pt x="140728" y="94719"/>
                  </a:lnTo>
                  <a:lnTo>
                    <a:pt x="113776" y="94719"/>
                  </a:lnTo>
                  <a:lnTo>
                    <a:pt x="19046" y="0"/>
                  </a:lnTo>
                  <a:close/>
                </a:path>
                <a:path w="140970" h="140970">
                  <a:moveTo>
                    <a:pt x="134697" y="23789"/>
                  </a:moveTo>
                  <a:lnTo>
                    <a:pt x="119807" y="23789"/>
                  </a:lnTo>
                  <a:lnTo>
                    <a:pt x="113776" y="29831"/>
                  </a:lnTo>
                  <a:lnTo>
                    <a:pt x="113776" y="94719"/>
                  </a:lnTo>
                  <a:lnTo>
                    <a:pt x="140728" y="94719"/>
                  </a:lnTo>
                  <a:lnTo>
                    <a:pt x="140728" y="29831"/>
                  </a:lnTo>
                  <a:lnTo>
                    <a:pt x="134697" y="2378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63"/>
            <p:cNvSpPr/>
            <p:nvPr/>
          </p:nvSpPr>
          <p:spPr>
            <a:xfrm>
              <a:off x="5678320" y="5335519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70">
                  <a:moveTo>
                    <a:pt x="20920" y="23800"/>
                  </a:moveTo>
                  <a:lnTo>
                    <a:pt x="6041" y="23800"/>
                  </a:lnTo>
                  <a:lnTo>
                    <a:pt x="0" y="29831"/>
                  </a:lnTo>
                  <a:lnTo>
                    <a:pt x="0" y="134697"/>
                  </a:lnTo>
                  <a:lnTo>
                    <a:pt x="6041" y="140739"/>
                  </a:lnTo>
                  <a:lnTo>
                    <a:pt x="110907" y="140739"/>
                  </a:lnTo>
                  <a:lnTo>
                    <a:pt x="116938" y="134697"/>
                  </a:lnTo>
                  <a:lnTo>
                    <a:pt x="116938" y="119818"/>
                  </a:lnTo>
                  <a:lnTo>
                    <a:pt x="110907" y="113787"/>
                  </a:lnTo>
                  <a:lnTo>
                    <a:pt x="45998" y="113787"/>
                  </a:lnTo>
                  <a:lnTo>
                    <a:pt x="65063" y="94719"/>
                  </a:lnTo>
                  <a:lnTo>
                    <a:pt x="26952" y="94719"/>
                  </a:lnTo>
                  <a:lnTo>
                    <a:pt x="26952" y="29831"/>
                  </a:lnTo>
                  <a:lnTo>
                    <a:pt x="20920" y="23800"/>
                  </a:lnTo>
                  <a:close/>
                </a:path>
                <a:path w="140970" h="140970">
                  <a:moveTo>
                    <a:pt x="130194" y="0"/>
                  </a:moveTo>
                  <a:lnTo>
                    <a:pt x="121661" y="0"/>
                  </a:lnTo>
                  <a:lnTo>
                    <a:pt x="26952" y="94719"/>
                  </a:lnTo>
                  <a:lnTo>
                    <a:pt x="65063" y="94719"/>
                  </a:lnTo>
                  <a:lnTo>
                    <a:pt x="140718" y="19057"/>
                  </a:lnTo>
                  <a:lnTo>
                    <a:pt x="140718" y="10533"/>
                  </a:lnTo>
                  <a:lnTo>
                    <a:pt x="130194" y="0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64"/>
            <p:cNvSpPr/>
            <p:nvPr/>
          </p:nvSpPr>
          <p:spPr>
            <a:xfrm>
              <a:off x="5927181" y="5089346"/>
              <a:ext cx="138430" cy="137160"/>
            </a:xfrm>
            <a:custGeom>
              <a:avLst/>
              <a:gdLst/>
              <a:ahLst/>
              <a:cxnLst/>
              <a:rect l="l" t="t" r="r" b="b"/>
              <a:pathLst>
                <a:path w="138429" h="137160">
                  <a:moveTo>
                    <a:pt x="132016" y="0"/>
                  </a:moveTo>
                  <a:lnTo>
                    <a:pt x="27140" y="0"/>
                  </a:lnTo>
                  <a:lnTo>
                    <a:pt x="21109" y="6041"/>
                  </a:lnTo>
                  <a:lnTo>
                    <a:pt x="21109" y="20920"/>
                  </a:lnTo>
                  <a:lnTo>
                    <a:pt x="27140" y="26952"/>
                  </a:lnTo>
                  <a:lnTo>
                    <a:pt x="92039" y="26952"/>
                  </a:lnTo>
                  <a:lnTo>
                    <a:pt x="0" y="119001"/>
                  </a:lnTo>
                  <a:lnTo>
                    <a:pt x="0" y="127524"/>
                  </a:lnTo>
                  <a:lnTo>
                    <a:pt x="7895" y="135419"/>
                  </a:lnTo>
                  <a:lnTo>
                    <a:pt x="11350" y="136739"/>
                  </a:lnTo>
                  <a:lnTo>
                    <a:pt x="18240" y="136739"/>
                  </a:lnTo>
                  <a:lnTo>
                    <a:pt x="21685" y="135419"/>
                  </a:lnTo>
                  <a:lnTo>
                    <a:pt x="111096" y="46009"/>
                  </a:lnTo>
                  <a:lnTo>
                    <a:pt x="138048" y="46009"/>
                  </a:lnTo>
                  <a:lnTo>
                    <a:pt x="138048" y="6041"/>
                  </a:lnTo>
                  <a:lnTo>
                    <a:pt x="132016" y="0"/>
                  </a:lnTo>
                  <a:close/>
                </a:path>
                <a:path w="138429" h="137160">
                  <a:moveTo>
                    <a:pt x="138048" y="46009"/>
                  </a:moveTo>
                  <a:lnTo>
                    <a:pt x="111096" y="46009"/>
                  </a:lnTo>
                  <a:lnTo>
                    <a:pt x="111096" y="110907"/>
                  </a:lnTo>
                  <a:lnTo>
                    <a:pt x="117127" y="116938"/>
                  </a:lnTo>
                  <a:lnTo>
                    <a:pt x="132016" y="116938"/>
                  </a:lnTo>
                  <a:lnTo>
                    <a:pt x="138048" y="110907"/>
                  </a:lnTo>
                  <a:lnTo>
                    <a:pt x="138048" y="46009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D41316"/>
                </a:solidFill>
              </a:rPr>
              <a:t>МТС Касса 8" </a:t>
            </a:r>
            <a:r>
              <a:rPr lang="ru-RU" sz="2400" spc="100" dirty="0">
                <a:solidFill>
                  <a:srgbClr val="D41316"/>
                </a:solidFill>
              </a:rPr>
              <a:t>+ </a:t>
            </a:r>
            <a:r>
              <a:rPr lang="ru-RU" sz="2400" spc="100" dirty="0" err="1">
                <a:solidFill>
                  <a:srgbClr val="D41316"/>
                </a:solidFill>
              </a:rPr>
              <a:t>эквайринг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4803" y="883188"/>
            <a:ext cx="4697283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" marR="5080">
              <a:lnSpc>
                <a:spcPct val="103000"/>
              </a:lnSpc>
              <a:tabLst>
                <a:tab pos="2470150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Мобильная онлайн-касса (8 дюймов) с дополнительным экраном для покупателя и встроенным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эквайрингом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  Позволяет клиенту видеть производимые  операции на кассе в момент  оплаты покупки.</a:t>
            </a:r>
          </a:p>
        </p:txBody>
      </p:sp>
      <p:grpSp>
        <p:nvGrpSpPr>
          <p:cNvPr id="8" name="Группа 79"/>
          <p:cNvGrpSpPr/>
          <p:nvPr/>
        </p:nvGrpSpPr>
        <p:grpSpPr>
          <a:xfrm>
            <a:off x="550201" y="1492288"/>
            <a:ext cx="403288" cy="403287"/>
            <a:chOff x="1214010" y="3633885"/>
            <a:chExt cx="691515" cy="691515"/>
          </a:xfrm>
        </p:grpSpPr>
        <p:sp>
          <p:nvSpPr>
            <p:cNvPr id="57" name="object 13"/>
            <p:cNvSpPr/>
            <p:nvPr/>
          </p:nvSpPr>
          <p:spPr>
            <a:xfrm>
              <a:off x="1214010" y="3633885"/>
              <a:ext cx="691515" cy="691515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84" y="691078"/>
                  </a:lnTo>
                  <a:lnTo>
                    <a:pt x="65523" y="682647"/>
                  </a:lnTo>
                  <a:lnTo>
                    <a:pt x="31421" y="659655"/>
                  </a:lnTo>
                  <a:lnTo>
                    <a:pt x="8430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0" y="65527"/>
                  </a:lnTo>
                  <a:lnTo>
                    <a:pt x="31421" y="31423"/>
                  </a:lnTo>
                  <a:lnTo>
                    <a:pt x="65523" y="8430"/>
                  </a:lnTo>
                  <a:lnTo>
                    <a:pt x="107284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7"/>
            <p:cNvSpPr/>
            <p:nvPr/>
          </p:nvSpPr>
          <p:spPr>
            <a:xfrm>
              <a:off x="1329184" y="3746406"/>
              <a:ext cx="457200" cy="461009"/>
            </a:xfrm>
            <a:custGeom>
              <a:avLst/>
              <a:gdLst/>
              <a:ahLst/>
              <a:cxnLst/>
              <a:rect l="l" t="t" r="r" b="b"/>
              <a:pathLst>
                <a:path w="457200" h="461010">
                  <a:moveTo>
                    <a:pt x="230359" y="0"/>
                  </a:moveTo>
                  <a:lnTo>
                    <a:pt x="185070" y="4423"/>
                  </a:lnTo>
                  <a:lnTo>
                    <a:pt x="142159" y="17418"/>
                  </a:lnTo>
                  <a:lnTo>
                    <a:pt x="102627" y="38572"/>
                  </a:lnTo>
                  <a:lnTo>
                    <a:pt x="67474" y="67474"/>
                  </a:lnTo>
                  <a:lnTo>
                    <a:pt x="38577" y="102625"/>
                  </a:lnTo>
                  <a:lnTo>
                    <a:pt x="17422" y="142155"/>
                  </a:lnTo>
                  <a:lnTo>
                    <a:pt x="4424" y="185065"/>
                  </a:lnTo>
                  <a:lnTo>
                    <a:pt x="0" y="230359"/>
                  </a:lnTo>
                  <a:lnTo>
                    <a:pt x="4424" y="275648"/>
                  </a:lnTo>
                  <a:lnTo>
                    <a:pt x="17422" y="318559"/>
                  </a:lnTo>
                  <a:lnTo>
                    <a:pt x="38577" y="358091"/>
                  </a:lnTo>
                  <a:lnTo>
                    <a:pt x="67474" y="393244"/>
                  </a:lnTo>
                  <a:lnTo>
                    <a:pt x="102627" y="422141"/>
                  </a:lnTo>
                  <a:lnTo>
                    <a:pt x="142159" y="443296"/>
                  </a:lnTo>
                  <a:lnTo>
                    <a:pt x="185070" y="456294"/>
                  </a:lnTo>
                  <a:lnTo>
                    <a:pt x="230359" y="460718"/>
                  </a:lnTo>
                  <a:lnTo>
                    <a:pt x="270066" y="457258"/>
                  </a:lnTo>
                  <a:lnTo>
                    <a:pt x="308358" y="447092"/>
                  </a:lnTo>
                  <a:lnTo>
                    <a:pt x="318639" y="442363"/>
                  </a:lnTo>
                  <a:lnTo>
                    <a:pt x="230359" y="442363"/>
                  </a:lnTo>
                  <a:lnTo>
                    <a:pt x="181808" y="436754"/>
                  </a:lnTo>
                  <a:lnTo>
                    <a:pt x="137208" y="420781"/>
                  </a:lnTo>
                  <a:lnTo>
                    <a:pt x="97841" y="395728"/>
                  </a:lnTo>
                  <a:lnTo>
                    <a:pt x="64990" y="362877"/>
                  </a:lnTo>
                  <a:lnTo>
                    <a:pt x="39936" y="323510"/>
                  </a:lnTo>
                  <a:lnTo>
                    <a:pt x="23964" y="278910"/>
                  </a:lnTo>
                  <a:lnTo>
                    <a:pt x="18355" y="230359"/>
                  </a:lnTo>
                  <a:lnTo>
                    <a:pt x="23964" y="181808"/>
                  </a:lnTo>
                  <a:lnTo>
                    <a:pt x="39936" y="137208"/>
                  </a:lnTo>
                  <a:lnTo>
                    <a:pt x="64990" y="97841"/>
                  </a:lnTo>
                  <a:lnTo>
                    <a:pt x="97841" y="64990"/>
                  </a:lnTo>
                  <a:lnTo>
                    <a:pt x="137208" y="39936"/>
                  </a:lnTo>
                  <a:lnTo>
                    <a:pt x="181808" y="23964"/>
                  </a:lnTo>
                  <a:lnTo>
                    <a:pt x="230359" y="18355"/>
                  </a:lnTo>
                  <a:lnTo>
                    <a:pt x="319726" y="18355"/>
                  </a:lnTo>
                  <a:lnTo>
                    <a:pt x="317148" y="17006"/>
                  </a:lnTo>
                  <a:lnTo>
                    <a:pt x="274799" y="4338"/>
                  </a:lnTo>
                  <a:lnTo>
                    <a:pt x="230359" y="0"/>
                  </a:lnTo>
                  <a:close/>
                </a:path>
                <a:path w="457200" h="461010">
                  <a:moveTo>
                    <a:pt x="444007" y="264410"/>
                  </a:moveTo>
                  <a:lnTo>
                    <a:pt x="439159" y="267625"/>
                  </a:lnTo>
                  <a:lnTo>
                    <a:pt x="438154" y="272599"/>
                  </a:lnTo>
                  <a:lnTo>
                    <a:pt x="422842" y="319328"/>
                  </a:lnTo>
                  <a:lnTo>
                    <a:pt x="397788" y="360329"/>
                  </a:lnTo>
                  <a:lnTo>
                    <a:pt x="364503" y="394367"/>
                  </a:lnTo>
                  <a:lnTo>
                    <a:pt x="324496" y="420209"/>
                  </a:lnTo>
                  <a:lnTo>
                    <a:pt x="279278" y="436619"/>
                  </a:lnTo>
                  <a:lnTo>
                    <a:pt x="230359" y="442363"/>
                  </a:lnTo>
                  <a:lnTo>
                    <a:pt x="318639" y="442363"/>
                  </a:lnTo>
                  <a:lnTo>
                    <a:pt x="377098" y="407935"/>
                  </a:lnTo>
                  <a:lnTo>
                    <a:pt x="405116" y="380411"/>
                  </a:lnTo>
                  <a:lnTo>
                    <a:pt x="427954" y="348747"/>
                  </a:lnTo>
                  <a:lnTo>
                    <a:pt x="445127" y="313751"/>
                  </a:lnTo>
                  <a:lnTo>
                    <a:pt x="456153" y="276232"/>
                  </a:lnTo>
                  <a:lnTo>
                    <a:pt x="457158" y="271258"/>
                  </a:lnTo>
                  <a:lnTo>
                    <a:pt x="453944" y="266421"/>
                  </a:lnTo>
                  <a:lnTo>
                    <a:pt x="444007" y="264410"/>
                  </a:lnTo>
                  <a:close/>
                </a:path>
                <a:path w="457200" h="461010">
                  <a:moveTo>
                    <a:pt x="319726" y="18355"/>
                  </a:moveTo>
                  <a:lnTo>
                    <a:pt x="230359" y="18355"/>
                  </a:lnTo>
                  <a:lnTo>
                    <a:pt x="271119" y="22320"/>
                  </a:lnTo>
                  <a:lnTo>
                    <a:pt x="309973" y="33900"/>
                  </a:lnTo>
                  <a:lnTo>
                    <a:pt x="345873" y="52621"/>
                  </a:lnTo>
                  <a:lnTo>
                    <a:pt x="377768" y="78008"/>
                  </a:lnTo>
                  <a:lnTo>
                    <a:pt x="348984" y="78008"/>
                  </a:lnTo>
                  <a:lnTo>
                    <a:pt x="344869" y="82123"/>
                  </a:lnTo>
                  <a:lnTo>
                    <a:pt x="344869" y="92248"/>
                  </a:lnTo>
                  <a:lnTo>
                    <a:pt x="348984" y="96363"/>
                  </a:lnTo>
                  <a:lnTo>
                    <a:pt x="405212" y="96363"/>
                  </a:lnTo>
                  <a:lnTo>
                    <a:pt x="409327" y="92248"/>
                  </a:lnTo>
                  <a:lnTo>
                    <a:pt x="409327" y="65244"/>
                  </a:lnTo>
                  <a:lnTo>
                    <a:pt x="390972" y="65244"/>
                  </a:lnTo>
                  <a:lnTo>
                    <a:pt x="356256" y="37481"/>
                  </a:lnTo>
                  <a:lnTo>
                    <a:pt x="319726" y="18355"/>
                  </a:lnTo>
                  <a:close/>
                </a:path>
                <a:path w="457200" h="461010">
                  <a:moveTo>
                    <a:pt x="405212" y="31915"/>
                  </a:moveTo>
                  <a:lnTo>
                    <a:pt x="395076" y="31915"/>
                  </a:lnTo>
                  <a:lnTo>
                    <a:pt x="390972" y="36019"/>
                  </a:lnTo>
                  <a:lnTo>
                    <a:pt x="390972" y="65244"/>
                  </a:lnTo>
                  <a:lnTo>
                    <a:pt x="409327" y="65244"/>
                  </a:lnTo>
                  <a:lnTo>
                    <a:pt x="409327" y="36019"/>
                  </a:lnTo>
                  <a:lnTo>
                    <a:pt x="405212" y="31915"/>
                  </a:lnTo>
                  <a:close/>
                </a:path>
              </a:pathLst>
            </a:custGeom>
            <a:solidFill>
              <a:srgbClr val="42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/>
            <p:cNvSpPr txBox="1"/>
            <p:nvPr/>
          </p:nvSpPr>
          <p:spPr>
            <a:xfrm>
              <a:off x="1369089" y="3826878"/>
              <a:ext cx="352700" cy="316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18767" y="1498072"/>
            <a:ext cx="170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Работает без подзарядки до 8 часов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22417" y="2091917"/>
            <a:ext cx="175015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Дисплей покупателя</a:t>
            </a:r>
          </a:p>
          <a:p>
            <a:pPr marL="1270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4.3 дюйма</a:t>
            </a:r>
          </a:p>
        </p:txBody>
      </p:sp>
      <p:sp>
        <p:nvSpPr>
          <p:cNvPr id="92" name="object 4"/>
          <p:cNvSpPr txBox="1"/>
          <p:nvPr/>
        </p:nvSpPr>
        <p:spPr>
          <a:xfrm>
            <a:off x="532055" y="4221860"/>
            <a:ext cx="4039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Удобна в использовании как в стационарных, так и в мобильных условиях. Подходит практически для всех сфер торговли.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94401" y="3884698"/>
            <a:ext cx="1039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15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6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ФН 36 </a:t>
            </a:r>
            <a:r>
              <a:rPr lang="ru-RU" sz="800" dirty="0" err="1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en-US" sz="800" dirty="0">
              <a:solidFill>
                <a:srgbClr val="D9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03756" y="3748800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38 900</a:t>
            </a:r>
          </a:p>
        </p:txBody>
      </p:sp>
      <p:sp>
        <p:nvSpPr>
          <p:cNvPr id="114" name="object 73"/>
          <p:cNvSpPr/>
          <p:nvPr/>
        </p:nvSpPr>
        <p:spPr>
          <a:xfrm>
            <a:off x="7236138" y="3897600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TextBox 114"/>
          <p:cNvSpPr txBox="1"/>
          <p:nvPr/>
        </p:nvSpPr>
        <p:spPr>
          <a:xfrm>
            <a:off x="6303756" y="4089698"/>
            <a:ext cx="102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41 900</a:t>
            </a:r>
          </a:p>
        </p:txBody>
      </p:sp>
      <p:sp>
        <p:nvSpPr>
          <p:cNvPr id="116" name="object 73"/>
          <p:cNvSpPr/>
          <p:nvPr/>
        </p:nvSpPr>
        <p:spPr>
          <a:xfrm>
            <a:off x="7241894" y="4248404"/>
            <a:ext cx="82599" cy="141561"/>
          </a:xfrm>
          <a:custGeom>
            <a:avLst/>
            <a:gdLst/>
            <a:ahLst/>
            <a:cxnLst/>
            <a:rect l="l" t="t" r="r" b="b"/>
            <a:pathLst>
              <a:path w="201930" h="346075">
                <a:moveTo>
                  <a:pt x="46333" y="245353"/>
                </a:moveTo>
                <a:lnTo>
                  <a:pt x="22774" y="245353"/>
                </a:lnTo>
                <a:lnTo>
                  <a:pt x="22774" y="345539"/>
                </a:lnTo>
                <a:lnTo>
                  <a:pt x="46333" y="345539"/>
                </a:lnTo>
                <a:lnTo>
                  <a:pt x="46333" y="245353"/>
                </a:lnTo>
                <a:close/>
              </a:path>
              <a:path w="201930" h="346075">
                <a:moveTo>
                  <a:pt x="126394" y="221794"/>
                </a:moveTo>
                <a:lnTo>
                  <a:pt x="0" y="221794"/>
                </a:lnTo>
                <a:lnTo>
                  <a:pt x="0" y="245353"/>
                </a:lnTo>
                <a:lnTo>
                  <a:pt x="126394" y="245353"/>
                </a:lnTo>
                <a:lnTo>
                  <a:pt x="126394" y="221794"/>
                </a:lnTo>
                <a:close/>
              </a:path>
              <a:path w="201930" h="346075">
                <a:moveTo>
                  <a:pt x="110687" y="0"/>
                </a:moveTo>
                <a:lnTo>
                  <a:pt x="22774" y="0"/>
                </a:lnTo>
                <a:lnTo>
                  <a:pt x="22774" y="221794"/>
                </a:lnTo>
                <a:lnTo>
                  <a:pt x="46333" y="221794"/>
                </a:lnTo>
                <a:lnTo>
                  <a:pt x="46333" y="190381"/>
                </a:lnTo>
                <a:lnTo>
                  <a:pt x="110687" y="190381"/>
                </a:lnTo>
                <a:lnTo>
                  <a:pt x="146088" y="182889"/>
                </a:lnTo>
                <a:lnTo>
                  <a:pt x="168859" y="166822"/>
                </a:lnTo>
                <a:lnTo>
                  <a:pt x="46333" y="166822"/>
                </a:lnTo>
                <a:lnTo>
                  <a:pt x="46333" y="23559"/>
                </a:lnTo>
                <a:lnTo>
                  <a:pt x="168862" y="23559"/>
                </a:lnTo>
                <a:lnTo>
                  <a:pt x="146088" y="7491"/>
                </a:lnTo>
                <a:lnTo>
                  <a:pt x="110687" y="0"/>
                </a:lnTo>
                <a:close/>
              </a:path>
              <a:path w="201930" h="346075">
                <a:moveTo>
                  <a:pt x="168862" y="23559"/>
                </a:moveTo>
                <a:lnTo>
                  <a:pt x="110687" y="23559"/>
                </a:lnTo>
                <a:lnTo>
                  <a:pt x="136925" y="29196"/>
                </a:lnTo>
                <a:lnTo>
                  <a:pt x="158376" y="44558"/>
                </a:lnTo>
                <a:lnTo>
                  <a:pt x="172850" y="67327"/>
                </a:lnTo>
                <a:lnTo>
                  <a:pt x="178162" y="95180"/>
                </a:lnTo>
                <a:lnTo>
                  <a:pt x="172850" y="123041"/>
                </a:lnTo>
                <a:lnTo>
                  <a:pt x="158376" y="145816"/>
                </a:lnTo>
                <a:lnTo>
                  <a:pt x="136925" y="161183"/>
                </a:lnTo>
                <a:lnTo>
                  <a:pt x="110687" y="166822"/>
                </a:lnTo>
                <a:lnTo>
                  <a:pt x="168859" y="166822"/>
                </a:lnTo>
                <a:lnTo>
                  <a:pt x="175028" y="162468"/>
                </a:lnTo>
                <a:lnTo>
                  <a:pt x="194556" y="132204"/>
                </a:lnTo>
                <a:lnTo>
                  <a:pt x="201721" y="95180"/>
                </a:lnTo>
                <a:lnTo>
                  <a:pt x="194556" y="58168"/>
                </a:lnTo>
                <a:lnTo>
                  <a:pt x="175028" y="27910"/>
                </a:lnTo>
                <a:lnTo>
                  <a:pt x="168862" y="23559"/>
                </a:lnTo>
                <a:close/>
              </a:path>
            </a:pathLst>
          </a:custGeom>
          <a:solidFill>
            <a:srgbClr val="D41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TextBox 117"/>
          <p:cNvSpPr txBox="1"/>
          <p:nvPr/>
        </p:nvSpPr>
        <p:spPr>
          <a:xfrm>
            <a:off x="7526487" y="806532"/>
            <a:ext cx="689356" cy="22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081114" y="656770"/>
            <a:ext cx="64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061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436760" y="816428"/>
            <a:ext cx="6893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700" spc="5" dirty="0">
                <a:solidFill>
                  <a:srgbClr val="D9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563790" y="3571340"/>
            <a:ext cx="398306" cy="400289"/>
            <a:chOff x="4025178" y="4405553"/>
            <a:chExt cx="398306" cy="400289"/>
          </a:xfrm>
        </p:grpSpPr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4115552" y="4437675"/>
              <a:ext cx="217559" cy="323833"/>
            </a:xfrm>
            <a:custGeom>
              <a:avLst/>
              <a:gdLst>
                <a:gd name="T0" fmla="*/ 1980 w 4340"/>
                <a:gd name="T1" fmla="*/ 5527 h 6460"/>
                <a:gd name="T2" fmla="*/ 1819 w 4340"/>
                <a:gd name="T3" fmla="*/ 5790 h 6460"/>
                <a:gd name="T4" fmla="*/ 1891 w 4340"/>
                <a:gd name="T5" fmla="*/ 6097 h 6460"/>
                <a:gd name="T6" fmla="*/ 2154 w 4340"/>
                <a:gd name="T7" fmla="*/ 6258 h 6460"/>
                <a:gd name="T8" fmla="*/ 2461 w 4340"/>
                <a:gd name="T9" fmla="*/ 6185 h 6460"/>
                <a:gd name="T10" fmla="*/ 2622 w 4340"/>
                <a:gd name="T11" fmla="*/ 5922 h 6460"/>
                <a:gd name="T12" fmla="*/ 2549 w 4340"/>
                <a:gd name="T13" fmla="*/ 5616 h 6460"/>
                <a:gd name="T14" fmla="*/ 2286 w 4340"/>
                <a:gd name="T15" fmla="*/ 5455 h 6460"/>
                <a:gd name="T16" fmla="*/ 348 w 4340"/>
                <a:gd name="T17" fmla="*/ 2157 h 6460"/>
                <a:gd name="T18" fmla="*/ 200 w 4340"/>
                <a:gd name="T19" fmla="*/ 2365 h 6460"/>
                <a:gd name="T20" fmla="*/ 269 w 4340"/>
                <a:gd name="T21" fmla="*/ 2618 h 6460"/>
                <a:gd name="T22" fmla="*/ 503 w 4340"/>
                <a:gd name="T23" fmla="*/ 2726 h 6460"/>
                <a:gd name="T24" fmla="*/ 736 w 4340"/>
                <a:gd name="T25" fmla="*/ 2618 h 6460"/>
                <a:gd name="T26" fmla="*/ 803 w 4340"/>
                <a:gd name="T27" fmla="*/ 2365 h 6460"/>
                <a:gd name="T28" fmla="*/ 656 w 4340"/>
                <a:gd name="T29" fmla="*/ 2157 h 6460"/>
                <a:gd name="T30" fmla="*/ 3733 w 4340"/>
                <a:gd name="T31" fmla="*/ 2019 h 6460"/>
                <a:gd name="T32" fmla="*/ 1885 w 4340"/>
                <a:gd name="T33" fmla="*/ 974 h 6460"/>
                <a:gd name="T34" fmla="*/ 2317 w 4340"/>
                <a:gd name="T35" fmla="*/ 1171 h 6460"/>
                <a:gd name="T36" fmla="*/ 2622 w 4340"/>
                <a:gd name="T37" fmla="*/ 2901 h 6460"/>
                <a:gd name="T38" fmla="*/ 3490 w 4340"/>
                <a:gd name="T39" fmla="*/ 2842 h 6460"/>
                <a:gd name="T40" fmla="*/ 3759 w 4340"/>
                <a:gd name="T41" fmla="*/ 2677 h 6460"/>
                <a:gd name="T42" fmla="*/ 3839 w 4340"/>
                <a:gd name="T43" fmla="*/ 2216 h 6460"/>
                <a:gd name="T44" fmla="*/ 4036 w 4340"/>
                <a:gd name="T45" fmla="*/ 2216 h 6460"/>
                <a:gd name="T46" fmla="*/ 3953 w 4340"/>
                <a:gd name="T47" fmla="*/ 2740 h 6460"/>
                <a:gd name="T48" fmla="*/ 3661 w 4340"/>
                <a:gd name="T49" fmla="*/ 2995 h 6460"/>
                <a:gd name="T50" fmla="*/ 2828 w 4340"/>
                <a:gd name="T51" fmla="*/ 3048 h 6460"/>
                <a:gd name="T52" fmla="*/ 2490 w 4340"/>
                <a:gd name="T53" fmla="*/ 3217 h 6460"/>
                <a:gd name="T54" fmla="*/ 2323 w 4340"/>
                <a:gd name="T55" fmla="*/ 3553 h 6460"/>
                <a:gd name="T56" fmla="*/ 2535 w 4340"/>
                <a:gd name="T57" fmla="*/ 5343 h 6460"/>
                <a:gd name="T58" fmla="*/ 2777 w 4340"/>
                <a:gd name="T59" fmla="*/ 5625 h 6460"/>
                <a:gd name="T60" fmla="*/ 2802 w 4340"/>
                <a:gd name="T61" fmla="*/ 6016 h 6460"/>
                <a:gd name="T62" fmla="*/ 2588 w 4340"/>
                <a:gd name="T63" fmla="*/ 6335 h 6460"/>
                <a:gd name="T64" fmla="*/ 2221 w 4340"/>
                <a:gd name="T65" fmla="*/ 6460 h 6460"/>
                <a:gd name="T66" fmla="*/ 1852 w 4340"/>
                <a:gd name="T67" fmla="*/ 6335 h 6460"/>
                <a:gd name="T68" fmla="*/ 1638 w 4340"/>
                <a:gd name="T69" fmla="*/ 6016 h 6460"/>
                <a:gd name="T70" fmla="*/ 1663 w 4340"/>
                <a:gd name="T71" fmla="*/ 5625 h 6460"/>
                <a:gd name="T72" fmla="*/ 1907 w 4340"/>
                <a:gd name="T73" fmla="*/ 5343 h 6460"/>
                <a:gd name="T74" fmla="*/ 2117 w 4340"/>
                <a:gd name="T75" fmla="*/ 4362 h 6460"/>
                <a:gd name="T76" fmla="*/ 1950 w 4340"/>
                <a:gd name="T77" fmla="*/ 4025 h 6460"/>
                <a:gd name="T78" fmla="*/ 1612 w 4340"/>
                <a:gd name="T79" fmla="*/ 3858 h 6460"/>
                <a:gd name="T80" fmla="*/ 780 w 4340"/>
                <a:gd name="T81" fmla="*/ 3805 h 6460"/>
                <a:gd name="T82" fmla="*/ 489 w 4340"/>
                <a:gd name="T83" fmla="*/ 3549 h 6460"/>
                <a:gd name="T84" fmla="*/ 405 w 4340"/>
                <a:gd name="T85" fmla="*/ 2913 h 6460"/>
                <a:gd name="T86" fmla="*/ 116 w 4340"/>
                <a:gd name="T87" fmla="*/ 2740 h 6460"/>
                <a:gd name="T88" fmla="*/ 0 w 4340"/>
                <a:gd name="T89" fmla="*/ 2420 h 6460"/>
                <a:gd name="T90" fmla="*/ 124 w 4340"/>
                <a:gd name="T91" fmla="*/ 2090 h 6460"/>
                <a:gd name="T92" fmla="*/ 428 w 4340"/>
                <a:gd name="T93" fmla="*/ 1923 h 6460"/>
                <a:gd name="T94" fmla="*/ 776 w 4340"/>
                <a:gd name="T95" fmla="*/ 1999 h 6460"/>
                <a:gd name="T96" fmla="*/ 984 w 4340"/>
                <a:gd name="T97" fmla="*/ 2274 h 6460"/>
                <a:gd name="T98" fmla="*/ 960 w 4340"/>
                <a:gd name="T99" fmla="*/ 2626 h 6460"/>
                <a:gd name="T100" fmla="*/ 731 w 4340"/>
                <a:gd name="T101" fmla="*/ 2868 h 6460"/>
                <a:gd name="T102" fmla="*/ 623 w 4340"/>
                <a:gd name="T103" fmla="*/ 3371 h 6460"/>
                <a:gd name="T104" fmla="*/ 827 w 4340"/>
                <a:gd name="T105" fmla="*/ 3610 h 6460"/>
                <a:gd name="T106" fmla="*/ 1632 w 4340"/>
                <a:gd name="T107" fmla="*/ 3663 h 6460"/>
                <a:gd name="T108" fmla="*/ 2056 w 4340"/>
                <a:gd name="T109" fmla="*/ 3858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0" h="6460">
                  <a:moveTo>
                    <a:pt x="2221" y="5449"/>
                  </a:moveTo>
                  <a:lnTo>
                    <a:pt x="2154" y="5455"/>
                  </a:lnTo>
                  <a:lnTo>
                    <a:pt x="2092" y="5470"/>
                  </a:lnTo>
                  <a:lnTo>
                    <a:pt x="2033" y="5496"/>
                  </a:lnTo>
                  <a:lnTo>
                    <a:pt x="1980" y="5527"/>
                  </a:lnTo>
                  <a:lnTo>
                    <a:pt x="1932" y="5568"/>
                  </a:lnTo>
                  <a:lnTo>
                    <a:pt x="1891" y="5616"/>
                  </a:lnTo>
                  <a:lnTo>
                    <a:pt x="1858" y="5671"/>
                  </a:lnTo>
                  <a:lnTo>
                    <a:pt x="1834" y="5728"/>
                  </a:lnTo>
                  <a:lnTo>
                    <a:pt x="1819" y="5790"/>
                  </a:lnTo>
                  <a:lnTo>
                    <a:pt x="1813" y="5857"/>
                  </a:lnTo>
                  <a:lnTo>
                    <a:pt x="1819" y="5922"/>
                  </a:lnTo>
                  <a:lnTo>
                    <a:pt x="1834" y="5985"/>
                  </a:lnTo>
                  <a:lnTo>
                    <a:pt x="1858" y="6044"/>
                  </a:lnTo>
                  <a:lnTo>
                    <a:pt x="1891" y="6097"/>
                  </a:lnTo>
                  <a:lnTo>
                    <a:pt x="1932" y="6144"/>
                  </a:lnTo>
                  <a:lnTo>
                    <a:pt x="1980" y="6185"/>
                  </a:lnTo>
                  <a:lnTo>
                    <a:pt x="2033" y="6219"/>
                  </a:lnTo>
                  <a:lnTo>
                    <a:pt x="2092" y="6242"/>
                  </a:lnTo>
                  <a:lnTo>
                    <a:pt x="2154" y="6258"/>
                  </a:lnTo>
                  <a:lnTo>
                    <a:pt x="2221" y="6264"/>
                  </a:lnTo>
                  <a:lnTo>
                    <a:pt x="2286" y="6258"/>
                  </a:lnTo>
                  <a:lnTo>
                    <a:pt x="2349" y="6242"/>
                  </a:lnTo>
                  <a:lnTo>
                    <a:pt x="2408" y="6219"/>
                  </a:lnTo>
                  <a:lnTo>
                    <a:pt x="2461" y="6185"/>
                  </a:lnTo>
                  <a:lnTo>
                    <a:pt x="2508" y="6144"/>
                  </a:lnTo>
                  <a:lnTo>
                    <a:pt x="2549" y="6097"/>
                  </a:lnTo>
                  <a:lnTo>
                    <a:pt x="2583" y="6044"/>
                  </a:lnTo>
                  <a:lnTo>
                    <a:pt x="2606" y="5985"/>
                  </a:lnTo>
                  <a:lnTo>
                    <a:pt x="2622" y="5922"/>
                  </a:lnTo>
                  <a:lnTo>
                    <a:pt x="2628" y="5857"/>
                  </a:lnTo>
                  <a:lnTo>
                    <a:pt x="2622" y="5790"/>
                  </a:lnTo>
                  <a:lnTo>
                    <a:pt x="2606" y="5728"/>
                  </a:lnTo>
                  <a:lnTo>
                    <a:pt x="2583" y="5671"/>
                  </a:lnTo>
                  <a:lnTo>
                    <a:pt x="2549" y="5616"/>
                  </a:lnTo>
                  <a:lnTo>
                    <a:pt x="2508" y="5568"/>
                  </a:lnTo>
                  <a:lnTo>
                    <a:pt x="2461" y="5527"/>
                  </a:lnTo>
                  <a:lnTo>
                    <a:pt x="2408" y="5496"/>
                  </a:lnTo>
                  <a:lnTo>
                    <a:pt x="2349" y="5470"/>
                  </a:lnTo>
                  <a:lnTo>
                    <a:pt x="2286" y="5455"/>
                  </a:lnTo>
                  <a:lnTo>
                    <a:pt x="2221" y="5449"/>
                  </a:lnTo>
                  <a:close/>
                  <a:moveTo>
                    <a:pt x="503" y="2113"/>
                  </a:moveTo>
                  <a:lnTo>
                    <a:pt x="448" y="2119"/>
                  </a:lnTo>
                  <a:lnTo>
                    <a:pt x="395" y="2133"/>
                  </a:lnTo>
                  <a:lnTo>
                    <a:pt x="348" y="2157"/>
                  </a:lnTo>
                  <a:lnTo>
                    <a:pt x="304" y="2186"/>
                  </a:lnTo>
                  <a:lnTo>
                    <a:pt x="269" y="2223"/>
                  </a:lnTo>
                  <a:lnTo>
                    <a:pt x="238" y="2267"/>
                  </a:lnTo>
                  <a:lnTo>
                    <a:pt x="216" y="2314"/>
                  </a:lnTo>
                  <a:lnTo>
                    <a:pt x="200" y="2365"/>
                  </a:lnTo>
                  <a:lnTo>
                    <a:pt x="196" y="2420"/>
                  </a:lnTo>
                  <a:lnTo>
                    <a:pt x="200" y="2475"/>
                  </a:lnTo>
                  <a:lnTo>
                    <a:pt x="216" y="2528"/>
                  </a:lnTo>
                  <a:lnTo>
                    <a:pt x="238" y="2575"/>
                  </a:lnTo>
                  <a:lnTo>
                    <a:pt x="269" y="2618"/>
                  </a:lnTo>
                  <a:lnTo>
                    <a:pt x="304" y="2654"/>
                  </a:lnTo>
                  <a:lnTo>
                    <a:pt x="348" y="2685"/>
                  </a:lnTo>
                  <a:lnTo>
                    <a:pt x="395" y="2707"/>
                  </a:lnTo>
                  <a:lnTo>
                    <a:pt x="448" y="2722"/>
                  </a:lnTo>
                  <a:lnTo>
                    <a:pt x="503" y="2726"/>
                  </a:lnTo>
                  <a:lnTo>
                    <a:pt x="558" y="2722"/>
                  </a:lnTo>
                  <a:lnTo>
                    <a:pt x="609" y="2707"/>
                  </a:lnTo>
                  <a:lnTo>
                    <a:pt x="656" y="2685"/>
                  </a:lnTo>
                  <a:lnTo>
                    <a:pt x="699" y="2654"/>
                  </a:lnTo>
                  <a:lnTo>
                    <a:pt x="736" y="2618"/>
                  </a:lnTo>
                  <a:lnTo>
                    <a:pt x="766" y="2575"/>
                  </a:lnTo>
                  <a:lnTo>
                    <a:pt x="789" y="2528"/>
                  </a:lnTo>
                  <a:lnTo>
                    <a:pt x="803" y="2475"/>
                  </a:lnTo>
                  <a:lnTo>
                    <a:pt x="809" y="2420"/>
                  </a:lnTo>
                  <a:lnTo>
                    <a:pt x="803" y="2365"/>
                  </a:lnTo>
                  <a:lnTo>
                    <a:pt x="789" y="2314"/>
                  </a:lnTo>
                  <a:lnTo>
                    <a:pt x="766" y="2267"/>
                  </a:lnTo>
                  <a:lnTo>
                    <a:pt x="736" y="2223"/>
                  </a:lnTo>
                  <a:lnTo>
                    <a:pt x="699" y="2186"/>
                  </a:lnTo>
                  <a:lnTo>
                    <a:pt x="656" y="2157"/>
                  </a:lnTo>
                  <a:lnTo>
                    <a:pt x="609" y="2133"/>
                  </a:lnTo>
                  <a:lnTo>
                    <a:pt x="558" y="2119"/>
                  </a:lnTo>
                  <a:lnTo>
                    <a:pt x="503" y="2113"/>
                  </a:lnTo>
                  <a:close/>
                  <a:moveTo>
                    <a:pt x="3733" y="1609"/>
                  </a:moveTo>
                  <a:lnTo>
                    <a:pt x="3733" y="2019"/>
                  </a:lnTo>
                  <a:lnTo>
                    <a:pt x="4144" y="2019"/>
                  </a:lnTo>
                  <a:lnTo>
                    <a:pt x="4144" y="1609"/>
                  </a:lnTo>
                  <a:lnTo>
                    <a:pt x="3733" y="1609"/>
                  </a:lnTo>
                  <a:close/>
                  <a:moveTo>
                    <a:pt x="2221" y="393"/>
                  </a:moveTo>
                  <a:lnTo>
                    <a:pt x="1885" y="974"/>
                  </a:lnTo>
                  <a:lnTo>
                    <a:pt x="2555" y="974"/>
                  </a:lnTo>
                  <a:lnTo>
                    <a:pt x="2221" y="393"/>
                  </a:lnTo>
                  <a:close/>
                  <a:moveTo>
                    <a:pt x="2221" y="0"/>
                  </a:moveTo>
                  <a:lnTo>
                    <a:pt x="2895" y="1171"/>
                  </a:lnTo>
                  <a:lnTo>
                    <a:pt x="2317" y="1171"/>
                  </a:lnTo>
                  <a:lnTo>
                    <a:pt x="2317" y="3115"/>
                  </a:lnTo>
                  <a:lnTo>
                    <a:pt x="2384" y="3048"/>
                  </a:lnTo>
                  <a:lnTo>
                    <a:pt x="2457" y="2989"/>
                  </a:lnTo>
                  <a:lnTo>
                    <a:pt x="2537" y="2940"/>
                  </a:lnTo>
                  <a:lnTo>
                    <a:pt x="2622" y="2901"/>
                  </a:lnTo>
                  <a:lnTo>
                    <a:pt x="2714" y="2872"/>
                  </a:lnTo>
                  <a:lnTo>
                    <a:pt x="2808" y="2854"/>
                  </a:lnTo>
                  <a:lnTo>
                    <a:pt x="2907" y="2848"/>
                  </a:lnTo>
                  <a:lnTo>
                    <a:pt x="3423" y="2848"/>
                  </a:lnTo>
                  <a:lnTo>
                    <a:pt x="3490" y="2842"/>
                  </a:lnTo>
                  <a:lnTo>
                    <a:pt x="3555" y="2826"/>
                  </a:lnTo>
                  <a:lnTo>
                    <a:pt x="3614" y="2801"/>
                  </a:lnTo>
                  <a:lnTo>
                    <a:pt x="3669" y="2767"/>
                  </a:lnTo>
                  <a:lnTo>
                    <a:pt x="3718" y="2724"/>
                  </a:lnTo>
                  <a:lnTo>
                    <a:pt x="3759" y="2677"/>
                  </a:lnTo>
                  <a:lnTo>
                    <a:pt x="3794" y="2622"/>
                  </a:lnTo>
                  <a:lnTo>
                    <a:pt x="3818" y="2561"/>
                  </a:lnTo>
                  <a:lnTo>
                    <a:pt x="3835" y="2498"/>
                  </a:lnTo>
                  <a:lnTo>
                    <a:pt x="3839" y="2430"/>
                  </a:lnTo>
                  <a:lnTo>
                    <a:pt x="3839" y="2216"/>
                  </a:lnTo>
                  <a:lnTo>
                    <a:pt x="3537" y="2216"/>
                  </a:lnTo>
                  <a:lnTo>
                    <a:pt x="3537" y="1412"/>
                  </a:lnTo>
                  <a:lnTo>
                    <a:pt x="4340" y="1412"/>
                  </a:lnTo>
                  <a:lnTo>
                    <a:pt x="4340" y="2216"/>
                  </a:lnTo>
                  <a:lnTo>
                    <a:pt x="4036" y="2216"/>
                  </a:lnTo>
                  <a:lnTo>
                    <a:pt x="4036" y="2430"/>
                  </a:lnTo>
                  <a:lnTo>
                    <a:pt x="4030" y="2514"/>
                  </a:lnTo>
                  <a:lnTo>
                    <a:pt x="4014" y="2593"/>
                  </a:lnTo>
                  <a:lnTo>
                    <a:pt x="3989" y="2669"/>
                  </a:lnTo>
                  <a:lnTo>
                    <a:pt x="3953" y="2740"/>
                  </a:lnTo>
                  <a:lnTo>
                    <a:pt x="3908" y="2805"/>
                  </a:lnTo>
                  <a:lnTo>
                    <a:pt x="3857" y="2864"/>
                  </a:lnTo>
                  <a:lnTo>
                    <a:pt x="3798" y="2917"/>
                  </a:lnTo>
                  <a:lnTo>
                    <a:pt x="3731" y="2960"/>
                  </a:lnTo>
                  <a:lnTo>
                    <a:pt x="3661" y="2995"/>
                  </a:lnTo>
                  <a:lnTo>
                    <a:pt x="3586" y="3023"/>
                  </a:lnTo>
                  <a:lnTo>
                    <a:pt x="3506" y="3039"/>
                  </a:lnTo>
                  <a:lnTo>
                    <a:pt x="3423" y="3044"/>
                  </a:lnTo>
                  <a:lnTo>
                    <a:pt x="2907" y="3044"/>
                  </a:lnTo>
                  <a:lnTo>
                    <a:pt x="2828" y="3048"/>
                  </a:lnTo>
                  <a:lnTo>
                    <a:pt x="2751" y="3064"/>
                  </a:lnTo>
                  <a:lnTo>
                    <a:pt x="2679" y="3090"/>
                  </a:lnTo>
                  <a:lnTo>
                    <a:pt x="2610" y="3125"/>
                  </a:lnTo>
                  <a:lnTo>
                    <a:pt x="2547" y="3166"/>
                  </a:lnTo>
                  <a:lnTo>
                    <a:pt x="2490" y="3217"/>
                  </a:lnTo>
                  <a:lnTo>
                    <a:pt x="2441" y="3274"/>
                  </a:lnTo>
                  <a:lnTo>
                    <a:pt x="2398" y="3335"/>
                  </a:lnTo>
                  <a:lnTo>
                    <a:pt x="2365" y="3404"/>
                  </a:lnTo>
                  <a:lnTo>
                    <a:pt x="2339" y="3477"/>
                  </a:lnTo>
                  <a:lnTo>
                    <a:pt x="2323" y="3553"/>
                  </a:lnTo>
                  <a:lnTo>
                    <a:pt x="2317" y="3634"/>
                  </a:lnTo>
                  <a:lnTo>
                    <a:pt x="2317" y="5262"/>
                  </a:lnTo>
                  <a:lnTo>
                    <a:pt x="2394" y="5280"/>
                  </a:lnTo>
                  <a:lnTo>
                    <a:pt x="2467" y="5305"/>
                  </a:lnTo>
                  <a:lnTo>
                    <a:pt x="2535" y="5343"/>
                  </a:lnTo>
                  <a:lnTo>
                    <a:pt x="2596" y="5386"/>
                  </a:lnTo>
                  <a:lnTo>
                    <a:pt x="2653" y="5437"/>
                  </a:lnTo>
                  <a:lnTo>
                    <a:pt x="2702" y="5494"/>
                  </a:lnTo>
                  <a:lnTo>
                    <a:pt x="2744" y="5557"/>
                  </a:lnTo>
                  <a:lnTo>
                    <a:pt x="2777" y="5625"/>
                  </a:lnTo>
                  <a:lnTo>
                    <a:pt x="2802" y="5700"/>
                  </a:lnTo>
                  <a:lnTo>
                    <a:pt x="2818" y="5777"/>
                  </a:lnTo>
                  <a:lnTo>
                    <a:pt x="2824" y="5857"/>
                  </a:lnTo>
                  <a:lnTo>
                    <a:pt x="2818" y="5938"/>
                  </a:lnTo>
                  <a:lnTo>
                    <a:pt x="2802" y="6016"/>
                  </a:lnTo>
                  <a:lnTo>
                    <a:pt x="2777" y="6091"/>
                  </a:lnTo>
                  <a:lnTo>
                    <a:pt x="2742" y="6162"/>
                  </a:lnTo>
                  <a:lnTo>
                    <a:pt x="2698" y="6225"/>
                  </a:lnTo>
                  <a:lnTo>
                    <a:pt x="2647" y="6283"/>
                  </a:lnTo>
                  <a:lnTo>
                    <a:pt x="2588" y="6335"/>
                  </a:lnTo>
                  <a:lnTo>
                    <a:pt x="2524" y="6378"/>
                  </a:lnTo>
                  <a:lnTo>
                    <a:pt x="2455" y="6413"/>
                  </a:lnTo>
                  <a:lnTo>
                    <a:pt x="2380" y="6439"/>
                  </a:lnTo>
                  <a:lnTo>
                    <a:pt x="2302" y="6454"/>
                  </a:lnTo>
                  <a:lnTo>
                    <a:pt x="2221" y="6460"/>
                  </a:lnTo>
                  <a:lnTo>
                    <a:pt x="2139" y="6454"/>
                  </a:lnTo>
                  <a:lnTo>
                    <a:pt x="2060" y="6439"/>
                  </a:lnTo>
                  <a:lnTo>
                    <a:pt x="1986" y="6413"/>
                  </a:lnTo>
                  <a:lnTo>
                    <a:pt x="1917" y="6378"/>
                  </a:lnTo>
                  <a:lnTo>
                    <a:pt x="1852" y="6335"/>
                  </a:lnTo>
                  <a:lnTo>
                    <a:pt x="1793" y="6283"/>
                  </a:lnTo>
                  <a:lnTo>
                    <a:pt x="1742" y="6225"/>
                  </a:lnTo>
                  <a:lnTo>
                    <a:pt x="1699" y="6162"/>
                  </a:lnTo>
                  <a:lnTo>
                    <a:pt x="1663" y="6091"/>
                  </a:lnTo>
                  <a:lnTo>
                    <a:pt x="1638" y="6016"/>
                  </a:lnTo>
                  <a:lnTo>
                    <a:pt x="1622" y="5938"/>
                  </a:lnTo>
                  <a:lnTo>
                    <a:pt x="1616" y="5857"/>
                  </a:lnTo>
                  <a:lnTo>
                    <a:pt x="1622" y="5777"/>
                  </a:lnTo>
                  <a:lnTo>
                    <a:pt x="1638" y="5700"/>
                  </a:lnTo>
                  <a:lnTo>
                    <a:pt x="1663" y="5625"/>
                  </a:lnTo>
                  <a:lnTo>
                    <a:pt x="1697" y="5557"/>
                  </a:lnTo>
                  <a:lnTo>
                    <a:pt x="1738" y="5494"/>
                  </a:lnTo>
                  <a:lnTo>
                    <a:pt x="1787" y="5437"/>
                  </a:lnTo>
                  <a:lnTo>
                    <a:pt x="1844" y="5386"/>
                  </a:lnTo>
                  <a:lnTo>
                    <a:pt x="1907" y="5343"/>
                  </a:lnTo>
                  <a:lnTo>
                    <a:pt x="1974" y="5305"/>
                  </a:lnTo>
                  <a:lnTo>
                    <a:pt x="2046" y="5280"/>
                  </a:lnTo>
                  <a:lnTo>
                    <a:pt x="2123" y="5262"/>
                  </a:lnTo>
                  <a:lnTo>
                    <a:pt x="2123" y="4441"/>
                  </a:lnTo>
                  <a:lnTo>
                    <a:pt x="2117" y="4362"/>
                  </a:lnTo>
                  <a:lnTo>
                    <a:pt x="2101" y="4286"/>
                  </a:lnTo>
                  <a:lnTo>
                    <a:pt x="2076" y="4213"/>
                  </a:lnTo>
                  <a:lnTo>
                    <a:pt x="2042" y="4144"/>
                  </a:lnTo>
                  <a:lnTo>
                    <a:pt x="1999" y="4082"/>
                  </a:lnTo>
                  <a:lnTo>
                    <a:pt x="1950" y="4025"/>
                  </a:lnTo>
                  <a:lnTo>
                    <a:pt x="1893" y="3975"/>
                  </a:lnTo>
                  <a:lnTo>
                    <a:pt x="1830" y="3932"/>
                  </a:lnTo>
                  <a:lnTo>
                    <a:pt x="1762" y="3899"/>
                  </a:lnTo>
                  <a:lnTo>
                    <a:pt x="1689" y="3873"/>
                  </a:lnTo>
                  <a:lnTo>
                    <a:pt x="1612" y="3858"/>
                  </a:lnTo>
                  <a:lnTo>
                    <a:pt x="1534" y="3852"/>
                  </a:lnTo>
                  <a:lnTo>
                    <a:pt x="1017" y="3852"/>
                  </a:lnTo>
                  <a:lnTo>
                    <a:pt x="935" y="3848"/>
                  </a:lnTo>
                  <a:lnTo>
                    <a:pt x="854" y="3830"/>
                  </a:lnTo>
                  <a:lnTo>
                    <a:pt x="780" y="3805"/>
                  </a:lnTo>
                  <a:lnTo>
                    <a:pt x="709" y="3769"/>
                  </a:lnTo>
                  <a:lnTo>
                    <a:pt x="642" y="3724"/>
                  </a:lnTo>
                  <a:lnTo>
                    <a:pt x="583" y="3673"/>
                  </a:lnTo>
                  <a:lnTo>
                    <a:pt x="532" y="3614"/>
                  </a:lnTo>
                  <a:lnTo>
                    <a:pt x="489" y="3549"/>
                  </a:lnTo>
                  <a:lnTo>
                    <a:pt x="452" y="3477"/>
                  </a:lnTo>
                  <a:lnTo>
                    <a:pt x="426" y="3402"/>
                  </a:lnTo>
                  <a:lnTo>
                    <a:pt x="410" y="3321"/>
                  </a:lnTo>
                  <a:lnTo>
                    <a:pt x="405" y="3239"/>
                  </a:lnTo>
                  <a:lnTo>
                    <a:pt x="405" y="2913"/>
                  </a:lnTo>
                  <a:lnTo>
                    <a:pt x="338" y="2895"/>
                  </a:lnTo>
                  <a:lnTo>
                    <a:pt x="273" y="2868"/>
                  </a:lnTo>
                  <a:lnTo>
                    <a:pt x="216" y="2832"/>
                  </a:lnTo>
                  <a:lnTo>
                    <a:pt x="163" y="2789"/>
                  </a:lnTo>
                  <a:lnTo>
                    <a:pt x="116" y="2740"/>
                  </a:lnTo>
                  <a:lnTo>
                    <a:pt x="77" y="2685"/>
                  </a:lnTo>
                  <a:lnTo>
                    <a:pt x="43" y="2626"/>
                  </a:lnTo>
                  <a:lnTo>
                    <a:pt x="20" y="2561"/>
                  </a:lnTo>
                  <a:lnTo>
                    <a:pt x="6" y="2493"/>
                  </a:lnTo>
                  <a:lnTo>
                    <a:pt x="0" y="2420"/>
                  </a:lnTo>
                  <a:lnTo>
                    <a:pt x="6" y="2345"/>
                  </a:lnTo>
                  <a:lnTo>
                    <a:pt x="22" y="2274"/>
                  </a:lnTo>
                  <a:lnTo>
                    <a:pt x="47" y="2208"/>
                  </a:lnTo>
                  <a:lnTo>
                    <a:pt x="81" y="2147"/>
                  </a:lnTo>
                  <a:lnTo>
                    <a:pt x="124" y="2090"/>
                  </a:lnTo>
                  <a:lnTo>
                    <a:pt x="173" y="2041"/>
                  </a:lnTo>
                  <a:lnTo>
                    <a:pt x="230" y="1999"/>
                  </a:lnTo>
                  <a:lnTo>
                    <a:pt x="291" y="1964"/>
                  </a:lnTo>
                  <a:lnTo>
                    <a:pt x="357" y="1939"/>
                  </a:lnTo>
                  <a:lnTo>
                    <a:pt x="428" y="1923"/>
                  </a:lnTo>
                  <a:lnTo>
                    <a:pt x="503" y="1917"/>
                  </a:lnTo>
                  <a:lnTo>
                    <a:pt x="577" y="1923"/>
                  </a:lnTo>
                  <a:lnTo>
                    <a:pt x="648" y="1939"/>
                  </a:lnTo>
                  <a:lnTo>
                    <a:pt x="715" y="1964"/>
                  </a:lnTo>
                  <a:lnTo>
                    <a:pt x="776" y="1999"/>
                  </a:lnTo>
                  <a:lnTo>
                    <a:pt x="831" y="2041"/>
                  </a:lnTo>
                  <a:lnTo>
                    <a:pt x="882" y="2090"/>
                  </a:lnTo>
                  <a:lnTo>
                    <a:pt x="923" y="2147"/>
                  </a:lnTo>
                  <a:lnTo>
                    <a:pt x="958" y="2208"/>
                  </a:lnTo>
                  <a:lnTo>
                    <a:pt x="984" y="2274"/>
                  </a:lnTo>
                  <a:lnTo>
                    <a:pt x="1000" y="2345"/>
                  </a:lnTo>
                  <a:lnTo>
                    <a:pt x="1006" y="2420"/>
                  </a:lnTo>
                  <a:lnTo>
                    <a:pt x="1000" y="2493"/>
                  </a:lnTo>
                  <a:lnTo>
                    <a:pt x="984" y="2561"/>
                  </a:lnTo>
                  <a:lnTo>
                    <a:pt x="960" y="2626"/>
                  </a:lnTo>
                  <a:lnTo>
                    <a:pt x="929" y="2685"/>
                  </a:lnTo>
                  <a:lnTo>
                    <a:pt x="890" y="2740"/>
                  </a:lnTo>
                  <a:lnTo>
                    <a:pt x="843" y="2789"/>
                  </a:lnTo>
                  <a:lnTo>
                    <a:pt x="789" y="2832"/>
                  </a:lnTo>
                  <a:lnTo>
                    <a:pt x="731" y="2868"/>
                  </a:lnTo>
                  <a:lnTo>
                    <a:pt x="668" y="2895"/>
                  </a:lnTo>
                  <a:lnTo>
                    <a:pt x="601" y="2913"/>
                  </a:lnTo>
                  <a:lnTo>
                    <a:pt x="601" y="3239"/>
                  </a:lnTo>
                  <a:lnTo>
                    <a:pt x="605" y="3306"/>
                  </a:lnTo>
                  <a:lnTo>
                    <a:pt x="623" y="3371"/>
                  </a:lnTo>
                  <a:lnTo>
                    <a:pt x="646" y="3431"/>
                  </a:lnTo>
                  <a:lnTo>
                    <a:pt x="681" y="3484"/>
                  </a:lnTo>
                  <a:lnTo>
                    <a:pt x="723" y="3534"/>
                  </a:lnTo>
                  <a:lnTo>
                    <a:pt x="772" y="3575"/>
                  </a:lnTo>
                  <a:lnTo>
                    <a:pt x="827" y="3610"/>
                  </a:lnTo>
                  <a:lnTo>
                    <a:pt x="886" y="3636"/>
                  </a:lnTo>
                  <a:lnTo>
                    <a:pt x="951" y="3651"/>
                  </a:lnTo>
                  <a:lnTo>
                    <a:pt x="1017" y="3655"/>
                  </a:lnTo>
                  <a:lnTo>
                    <a:pt x="1534" y="3655"/>
                  </a:lnTo>
                  <a:lnTo>
                    <a:pt x="1632" y="3663"/>
                  </a:lnTo>
                  <a:lnTo>
                    <a:pt x="1726" y="3681"/>
                  </a:lnTo>
                  <a:lnTo>
                    <a:pt x="1819" y="3710"/>
                  </a:lnTo>
                  <a:lnTo>
                    <a:pt x="1903" y="3750"/>
                  </a:lnTo>
                  <a:lnTo>
                    <a:pt x="1984" y="3799"/>
                  </a:lnTo>
                  <a:lnTo>
                    <a:pt x="2056" y="3858"/>
                  </a:lnTo>
                  <a:lnTo>
                    <a:pt x="2123" y="3922"/>
                  </a:lnTo>
                  <a:lnTo>
                    <a:pt x="2123" y="1171"/>
                  </a:lnTo>
                  <a:lnTo>
                    <a:pt x="1546" y="117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46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79" name="object 48"/>
            <p:cNvSpPr/>
            <p:nvPr/>
          </p:nvSpPr>
          <p:spPr>
            <a:xfrm>
              <a:off x="4025178" y="4405553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990887" y="3415056"/>
            <a:ext cx="192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Порты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касса и база</a:t>
            </a:r>
            <a:r>
              <a:rPr lang="en-US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A, USB Host 2.0, Micro-USB, RJ45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RJ11, RS232, Audio Jack, Micro SD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3068824" y="3571340"/>
            <a:ext cx="398306" cy="400289"/>
            <a:chOff x="3068824" y="3571340"/>
            <a:chExt cx="398306" cy="400289"/>
          </a:xfrm>
        </p:grpSpPr>
        <p:sp>
          <p:nvSpPr>
            <p:cNvPr id="82" name="object 48"/>
            <p:cNvSpPr/>
            <p:nvPr/>
          </p:nvSpPr>
          <p:spPr>
            <a:xfrm>
              <a:off x="3068824" y="3571340"/>
              <a:ext cx="398306" cy="400289"/>
            </a:xfrm>
            <a:custGeom>
              <a:avLst/>
              <a:gdLst/>
              <a:ahLst/>
              <a:cxnLst/>
              <a:rect l="l" t="t" r="r" b="b"/>
              <a:pathLst>
                <a:path w="691514" h="691514">
                  <a:moveTo>
                    <a:pt x="583783" y="691078"/>
                  </a:moveTo>
                  <a:lnTo>
                    <a:pt x="107295" y="691078"/>
                  </a:lnTo>
                  <a:lnTo>
                    <a:pt x="65532" y="682647"/>
                  </a:lnTo>
                  <a:lnTo>
                    <a:pt x="31427" y="659655"/>
                  </a:lnTo>
                  <a:lnTo>
                    <a:pt x="8432" y="625550"/>
                  </a:lnTo>
                  <a:lnTo>
                    <a:pt x="0" y="583783"/>
                  </a:lnTo>
                  <a:lnTo>
                    <a:pt x="0" y="107295"/>
                  </a:lnTo>
                  <a:lnTo>
                    <a:pt x="8432" y="65527"/>
                  </a:lnTo>
                  <a:lnTo>
                    <a:pt x="31427" y="31423"/>
                  </a:lnTo>
                  <a:lnTo>
                    <a:pt x="65532" y="8430"/>
                  </a:lnTo>
                  <a:lnTo>
                    <a:pt x="107295" y="0"/>
                  </a:lnTo>
                  <a:lnTo>
                    <a:pt x="583783" y="0"/>
                  </a:lnTo>
                  <a:lnTo>
                    <a:pt x="625546" y="8430"/>
                  </a:lnTo>
                  <a:lnTo>
                    <a:pt x="659651" y="31423"/>
                  </a:lnTo>
                  <a:lnTo>
                    <a:pt x="682646" y="65527"/>
                  </a:lnTo>
                  <a:lnTo>
                    <a:pt x="691078" y="107295"/>
                  </a:lnTo>
                  <a:lnTo>
                    <a:pt x="691078" y="583783"/>
                  </a:lnTo>
                  <a:lnTo>
                    <a:pt x="682646" y="625550"/>
                  </a:lnTo>
                  <a:lnTo>
                    <a:pt x="659651" y="659655"/>
                  </a:lnTo>
                  <a:lnTo>
                    <a:pt x="625546" y="682647"/>
                  </a:lnTo>
                  <a:lnTo>
                    <a:pt x="583783" y="691078"/>
                  </a:lnTo>
                  <a:close/>
                </a:path>
              </a:pathLst>
            </a:custGeom>
            <a:ln w="10470">
              <a:solidFill>
                <a:srgbClr val="D413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3137008" y="3642882"/>
              <a:ext cx="271396" cy="269836"/>
              <a:chOff x="3973513" y="4970463"/>
              <a:chExt cx="552450" cy="549275"/>
            </a:xfrm>
          </p:grpSpPr>
          <p:sp>
            <p:nvSpPr>
              <p:cNvPr id="93" name="Freeform 11"/>
              <p:cNvSpPr>
                <a:spLocks noEditPoints="1"/>
              </p:cNvSpPr>
              <p:nvPr/>
            </p:nvSpPr>
            <p:spPr bwMode="auto">
              <a:xfrm>
                <a:off x="4106863" y="5103813"/>
                <a:ext cx="285750" cy="284163"/>
              </a:xfrm>
              <a:custGeom>
                <a:avLst/>
                <a:gdLst>
                  <a:gd name="T0" fmla="*/ 763 w 1803"/>
                  <a:gd name="T1" fmla="*/ 140 h 1792"/>
                  <a:gd name="T2" fmla="*/ 571 w 1803"/>
                  <a:gd name="T3" fmla="*/ 201 h 1792"/>
                  <a:gd name="T4" fmla="*/ 404 w 1803"/>
                  <a:gd name="T5" fmla="*/ 308 h 1792"/>
                  <a:gd name="T6" fmla="*/ 271 w 1803"/>
                  <a:gd name="T7" fmla="*/ 453 h 1792"/>
                  <a:gd name="T8" fmla="*/ 178 w 1803"/>
                  <a:gd name="T9" fmla="*/ 628 h 1792"/>
                  <a:gd name="T10" fmla="*/ 133 w 1803"/>
                  <a:gd name="T11" fmla="*/ 827 h 1792"/>
                  <a:gd name="T12" fmla="*/ 142 w 1803"/>
                  <a:gd name="T13" fmla="*/ 1034 h 1792"/>
                  <a:gd name="T14" fmla="*/ 204 w 1803"/>
                  <a:gd name="T15" fmla="*/ 1225 h 1792"/>
                  <a:gd name="T16" fmla="*/ 311 w 1803"/>
                  <a:gd name="T17" fmla="*/ 1391 h 1792"/>
                  <a:gd name="T18" fmla="*/ 457 w 1803"/>
                  <a:gd name="T19" fmla="*/ 1524 h 1792"/>
                  <a:gd name="T20" fmla="*/ 632 w 1803"/>
                  <a:gd name="T21" fmla="*/ 1615 h 1792"/>
                  <a:gd name="T22" fmla="*/ 832 w 1803"/>
                  <a:gd name="T23" fmla="*/ 1661 h 1792"/>
                  <a:gd name="T24" fmla="*/ 1040 w 1803"/>
                  <a:gd name="T25" fmla="*/ 1651 h 1792"/>
                  <a:gd name="T26" fmla="*/ 1232 w 1803"/>
                  <a:gd name="T27" fmla="*/ 1590 h 1792"/>
                  <a:gd name="T28" fmla="*/ 1399 w 1803"/>
                  <a:gd name="T29" fmla="*/ 1483 h 1792"/>
                  <a:gd name="T30" fmla="*/ 1533 w 1803"/>
                  <a:gd name="T31" fmla="*/ 1338 h 1792"/>
                  <a:gd name="T32" fmla="*/ 1626 w 1803"/>
                  <a:gd name="T33" fmla="*/ 1164 h 1792"/>
                  <a:gd name="T34" fmla="*/ 1671 w 1803"/>
                  <a:gd name="T35" fmla="*/ 966 h 1792"/>
                  <a:gd name="T36" fmla="*/ 1662 w 1803"/>
                  <a:gd name="T37" fmla="*/ 758 h 1792"/>
                  <a:gd name="T38" fmla="*/ 1600 w 1803"/>
                  <a:gd name="T39" fmla="*/ 567 h 1792"/>
                  <a:gd name="T40" fmla="*/ 1493 w 1803"/>
                  <a:gd name="T41" fmla="*/ 401 h 1792"/>
                  <a:gd name="T42" fmla="*/ 1347 w 1803"/>
                  <a:gd name="T43" fmla="*/ 269 h 1792"/>
                  <a:gd name="T44" fmla="*/ 1171 w 1803"/>
                  <a:gd name="T45" fmla="*/ 176 h 1792"/>
                  <a:gd name="T46" fmla="*/ 972 w 1803"/>
                  <a:gd name="T47" fmla="*/ 131 h 1792"/>
                  <a:gd name="T48" fmla="*/ 980 w 1803"/>
                  <a:gd name="T49" fmla="*/ 3 h 1792"/>
                  <a:gd name="T50" fmla="*/ 1201 w 1803"/>
                  <a:gd name="T51" fmla="*/ 51 h 1792"/>
                  <a:gd name="T52" fmla="*/ 1398 w 1803"/>
                  <a:gd name="T53" fmla="*/ 148 h 1792"/>
                  <a:gd name="T54" fmla="*/ 1564 w 1803"/>
                  <a:gd name="T55" fmla="*/ 289 h 1792"/>
                  <a:gd name="T56" fmla="*/ 1692 w 1803"/>
                  <a:gd name="T57" fmla="*/ 465 h 1792"/>
                  <a:gd name="T58" fmla="*/ 1775 w 1803"/>
                  <a:gd name="T59" fmla="*/ 671 h 1792"/>
                  <a:gd name="T60" fmla="*/ 1803 w 1803"/>
                  <a:gd name="T61" fmla="*/ 896 h 1792"/>
                  <a:gd name="T62" fmla="*/ 1775 w 1803"/>
                  <a:gd name="T63" fmla="*/ 1122 h 1792"/>
                  <a:gd name="T64" fmla="*/ 1692 w 1803"/>
                  <a:gd name="T65" fmla="*/ 1327 h 1792"/>
                  <a:gd name="T66" fmla="*/ 1564 w 1803"/>
                  <a:gd name="T67" fmla="*/ 1503 h 1792"/>
                  <a:gd name="T68" fmla="*/ 1398 w 1803"/>
                  <a:gd name="T69" fmla="*/ 1644 h 1792"/>
                  <a:gd name="T70" fmla="*/ 1201 w 1803"/>
                  <a:gd name="T71" fmla="*/ 1742 h 1792"/>
                  <a:gd name="T72" fmla="*/ 980 w 1803"/>
                  <a:gd name="T73" fmla="*/ 1789 h 1792"/>
                  <a:gd name="T74" fmla="*/ 749 w 1803"/>
                  <a:gd name="T75" fmla="*/ 1779 h 1792"/>
                  <a:gd name="T76" fmla="*/ 535 w 1803"/>
                  <a:gd name="T77" fmla="*/ 1715 h 1792"/>
                  <a:gd name="T78" fmla="*/ 347 w 1803"/>
                  <a:gd name="T79" fmla="*/ 1601 h 1792"/>
                  <a:gd name="T80" fmla="*/ 192 w 1803"/>
                  <a:gd name="T81" fmla="*/ 1448 h 1792"/>
                  <a:gd name="T82" fmla="*/ 79 w 1803"/>
                  <a:gd name="T83" fmla="*/ 1262 h 1792"/>
                  <a:gd name="T84" fmla="*/ 13 w 1803"/>
                  <a:gd name="T85" fmla="*/ 1049 h 1792"/>
                  <a:gd name="T86" fmla="*/ 3 w 1803"/>
                  <a:gd name="T87" fmla="*/ 819 h 1792"/>
                  <a:gd name="T88" fmla="*/ 52 w 1803"/>
                  <a:gd name="T89" fmla="*/ 600 h 1792"/>
                  <a:gd name="T90" fmla="*/ 149 w 1803"/>
                  <a:gd name="T91" fmla="*/ 403 h 1792"/>
                  <a:gd name="T92" fmla="*/ 291 w 1803"/>
                  <a:gd name="T93" fmla="*/ 237 h 1792"/>
                  <a:gd name="T94" fmla="*/ 469 w 1803"/>
                  <a:gd name="T95" fmla="*/ 111 h 1792"/>
                  <a:gd name="T96" fmla="*/ 675 w 1803"/>
                  <a:gd name="T97" fmla="*/ 29 h 1792"/>
                  <a:gd name="T98" fmla="*/ 902 w 1803"/>
                  <a:gd name="T99" fmla="*/ 0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3" h="1792">
                    <a:moveTo>
                      <a:pt x="902" y="128"/>
                    </a:moveTo>
                    <a:lnTo>
                      <a:pt x="832" y="131"/>
                    </a:lnTo>
                    <a:lnTo>
                      <a:pt x="763" y="140"/>
                    </a:lnTo>
                    <a:lnTo>
                      <a:pt x="697" y="156"/>
                    </a:lnTo>
                    <a:lnTo>
                      <a:pt x="632" y="176"/>
                    </a:lnTo>
                    <a:lnTo>
                      <a:pt x="571" y="201"/>
                    </a:lnTo>
                    <a:lnTo>
                      <a:pt x="513" y="233"/>
                    </a:lnTo>
                    <a:lnTo>
                      <a:pt x="457" y="269"/>
                    </a:lnTo>
                    <a:lnTo>
                      <a:pt x="404" y="308"/>
                    </a:lnTo>
                    <a:lnTo>
                      <a:pt x="356" y="353"/>
                    </a:lnTo>
                    <a:lnTo>
                      <a:pt x="311" y="401"/>
                    </a:lnTo>
                    <a:lnTo>
                      <a:pt x="271" y="453"/>
                    </a:lnTo>
                    <a:lnTo>
                      <a:pt x="235" y="509"/>
                    </a:lnTo>
                    <a:lnTo>
                      <a:pt x="204" y="567"/>
                    </a:lnTo>
                    <a:lnTo>
                      <a:pt x="178" y="628"/>
                    </a:lnTo>
                    <a:lnTo>
                      <a:pt x="157" y="692"/>
                    </a:lnTo>
                    <a:lnTo>
                      <a:pt x="142" y="758"/>
                    </a:lnTo>
                    <a:lnTo>
                      <a:pt x="133" y="827"/>
                    </a:lnTo>
                    <a:lnTo>
                      <a:pt x="130" y="896"/>
                    </a:lnTo>
                    <a:lnTo>
                      <a:pt x="133" y="966"/>
                    </a:lnTo>
                    <a:lnTo>
                      <a:pt x="142" y="1034"/>
                    </a:lnTo>
                    <a:lnTo>
                      <a:pt x="157" y="1100"/>
                    </a:lnTo>
                    <a:lnTo>
                      <a:pt x="178" y="1164"/>
                    </a:lnTo>
                    <a:lnTo>
                      <a:pt x="204" y="1225"/>
                    </a:lnTo>
                    <a:lnTo>
                      <a:pt x="235" y="1284"/>
                    </a:lnTo>
                    <a:lnTo>
                      <a:pt x="271" y="1338"/>
                    </a:lnTo>
                    <a:lnTo>
                      <a:pt x="311" y="1391"/>
                    </a:lnTo>
                    <a:lnTo>
                      <a:pt x="356" y="1439"/>
                    </a:lnTo>
                    <a:lnTo>
                      <a:pt x="404" y="1483"/>
                    </a:lnTo>
                    <a:lnTo>
                      <a:pt x="457" y="1524"/>
                    </a:lnTo>
                    <a:lnTo>
                      <a:pt x="513" y="1559"/>
                    </a:lnTo>
                    <a:lnTo>
                      <a:pt x="571" y="1590"/>
                    </a:lnTo>
                    <a:lnTo>
                      <a:pt x="632" y="1615"/>
                    </a:lnTo>
                    <a:lnTo>
                      <a:pt x="697" y="1636"/>
                    </a:lnTo>
                    <a:lnTo>
                      <a:pt x="763" y="1651"/>
                    </a:lnTo>
                    <a:lnTo>
                      <a:pt x="832" y="1661"/>
                    </a:lnTo>
                    <a:lnTo>
                      <a:pt x="902" y="1664"/>
                    </a:lnTo>
                    <a:lnTo>
                      <a:pt x="972" y="1661"/>
                    </a:lnTo>
                    <a:lnTo>
                      <a:pt x="1040" y="1651"/>
                    </a:lnTo>
                    <a:lnTo>
                      <a:pt x="1107" y="1636"/>
                    </a:lnTo>
                    <a:lnTo>
                      <a:pt x="1171" y="1615"/>
                    </a:lnTo>
                    <a:lnTo>
                      <a:pt x="1232" y="1590"/>
                    </a:lnTo>
                    <a:lnTo>
                      <a:pt x="1292" y="1559"/>
                    </a:lnTo>
                    <a:lnTo>
                      <a:pt x="1347" y="1524"/>
                    </a:lnTo>
                    <a:lnTo>
                      <a:pt x="1399" y="1483"/>
                    </a:lnTo>
                    <a:lnTo>
                      <a:pt x="1448" y="1439"/>
                    </a:lnTo>
                    <a:lnTo>
                      <a:pt x="1493" y="1391"/>
                    </a:lnTo>
                    <a:lnTo>
                      <a:pt x="1533" y="1338"/>
                    </a:lnTo>
                    <a:lnTo>
                      <a:pt x="1568" y="1284"/>
                    </a:lnTo>
                    <a:lnTo>
                      <a:pt x="1600" y="1225"/>
                    </a:lnTo>
                    <a:lnTo>
                      <a:pt x="1626" y="1164"/>
                    </a:lnTo>
                    <a:lnTo>
                      <a:pt x="1646" y="1100"/>
                    </a:lnTo>
                    <a:lnTo>
                      <a:pt x="1662" y="1034"/>
                    </a:lnTo>
                    <a:lnTo>
                      <a:pt x="1671" y="966"/>
                    </a:lnTo>
                    <a:lnTo>
                      <a:pt x="1675" y="896"/>
                    </a:lnTo>
                    <a:lnTo>
                      <a:pt x="1671" y="827"/>
                    </a:lnTo>
                    <a:lnTo>
                      <a:pt x="1662" y="758"/>
                    </a:lnTo>
                    <a:lnTo>
                      <a:pt x="1646" y="692"/>
                    </a:lnTo>
                    <a:lnTo>
                      <a:pt x="1626" y="628"/>
                    </a:lnTo>
                    <a:lnTo>
                      <a:pt x="1600" y="567"/>
                    </a:lnTo>
                    <a:lnTo>
                      <a:pt x="1568" y="509"/>
                    </a:lnTo>
                    <a:lnTo>
                      <a:pt x="1533" y="453"/>
                    </a:lnTo>
                    <a:lnTo>
                      <a:pt x="1493" y="401"/>
                    </a:lnTo>
                    <a:lnTo>
                      <a:pt x="1448" y="353"/>
                    </a:lnTo>
                    <a:lnTo>
                      <a:pt x="1399" y="308"/>
                    </a:lnTo>
                    <a:lnTo>
                      <a:pt x="1347" y="269"/>
                    </a:lnTo>
                    <a:lnTo>
                      <a:pt x="1292" y="233"/>
                    </a:lnTo>
                    <a:lnTo>
                      <a:pt x="1232" y="201"/>
                    </a:lnTo>
                    <a:lnTo>
                      <a:pt x="1171" y="176"/>
                    </a:lnTo>
                    <a:lnTo>
                      <a:pt x="1107" y="156"/>
                    </a:lnTo>
                    <a:lnTo>
                      <a:pt x="1040" y="140"/>
                    </a:lnTo>
                    <a:lnTo>
                      <a:pt x="972" y="131"/>
                    </a:lnTo>
                    <a:lnTo>
                      <a:pt x="902" y="128"/>
                    </a:lnTo>
                    <a:close/>
                    <a:moveTo>
                      <a:pt x="902" y="0"/>
                    </a:moveTo>
                    <a:lnTo>
                      <a:pt x="980" y="3"/>
                    </a:lnTo>
                    <a:lnTo>
                      <a:pt x="1056" y="13"/>
                    </a:lnTo>
                    <a:lnTo>
                      <a:pt x="1129" y="29"/>
                    </a:lnTo>
                    <a:lnTo>
                      <a:pt x="1201" y="51"/>
                    </a:lnTo>
                    <a:lnTo>
                      <a:pt x="1270" y="78"/>
                    </a:lnTo>
                    <a:lnTo>
                      <a:pt x="1336" y="111"/>
                    </a:lnTo>
                    <a:lnTo>
                      <a:pt x="1398" y="148"/>
                    </a:lnTo>
                    <a:lnTo>
                      <a:pt x="1457" y="191"/>
                    </a:lnTo>
                    <a:lnTo>
                      <a:pt x="1512" y="237"/>
                    </a:lnTo>
                    <a:lnTo>
                      <a:pt x="1564" y="289"/>
                    </a:lnTo>
                    <a:lnTo>
                      <a:pt x="1611" y="344"/>
                    </a:lnTo>
                    <a:lnTo>
                      <a:pt x="1654" y="403"/>
                    </a:lnTo>
                    <a:lnTo>
                      <a:pt x="1692" y="465"/>
                    </a:lnTo>
                    <a:lnTo>
                      <a:pt x="1725" y="531"/>
                    </a:lnTo>
                    <a:lnTo>
                      <a:pt x="1753" y="600"/>
                    </a:lnTo>
                    <a:lnTo>
                      <a:pt x="1775" y="671"/>
                    </a:lnTo>
                    <a:lnTo>
                      <a:pt x="1790" y="744"/>
                    </a:lnTo>
                    <a:lnTo>
                      <a:pt x="1800" y="819"/>
                    </a:lnTo>
                    <a:lnTo>
                      <a:pt x="1803" y="896"/>
                    </a:lnTo>
                    <a:lnTo>
                      <a:pt x="1800" y="974"/>
                    </a:lnTo>
                    <a:lnTo>
                      <a:pt x="1790" y="1049"/>
                    </a:lnTo>
                    <a:lnTo>
                      <a:pt x="1775" y="1122"/>
                    </a:lnTo>
                    <a:lnTo>
                      <a:pt x="1753" y="1193"/>
                    </a:lnTo>
                    <a:lnTo>
                      <a:pt x="1725" y="1262"/>
                    </a:lnTo>
                    <a:lnTo>
                      <a:pt x="1692" y="1327"/>
                    </a:lnTo>
                    <a:lnTo>
                      <a:pt x="1654" y="1389"/>
                    </a:lnTo>
                    <a:lnTo>
                      <a:pt x="1611" y="1448"/>
                    </a:lnTo>
                    <a:lnTo>
                      <a:pt x="1564" y="1503"/>
                    </a:lnTo>
                    <a:lnTo>
                      <a:pt x="1512" y="1554"/>
                    </a:lnTo>
                    <a:lnTo>
                      <a:pt x="1457" y="1601"/>
                    </a:lnTo>
                    <a:lnTo>
                      <a:pt x="1398" y="1644"/>
                    </a:lnTo>
                    <a:lnTo>
                      <a:pt x="1336" y="1682"/>
                    </a:lnTo>
                    <a:lnTo>
                      <a:pt x="1270" y="1715"/>
                    </a:lnTo>
                    <a:lnTo>
                      <a:pt x="1201" y="1742"/>
                    </a:lnTo>
                    <a:lnTo>
                      <a:pt x="1129" y="1764"/>
                    </a:lnTo>
                    <a:lnTo>
                      <a:pt x="1056" y="1779"/>
                    </a:lnTo>
                    <a:lnTo>
                      <a:pt x="980" y="1789"/>
                    </a:lnTo>
                    <a:lnTo>
                      <a:pt x="902" y="1792"/>
                    </a:lnTo>
                    <a:lnTo>
                      <a:pt x="824" y="1789"/>
                    </a:lnTo>
                    <a:lnTo>
                      <a:pt x="749" y="1779"/>
                    </a:lnTo>
                    <a:lnTo>
                      <a:pt x="675" y="1764"/>
                    </a:lnTo>
                    <a:lnTo>
                      <a:pt x="604" y="1742"/>
                    </a:lnTo>
                    <a:lnTo>
                      <a:pt x="535" y="1715"/>
                    </a:lnTo>
                    <a:lnTo>
                      <a:pt x="469" y="1682"/>
                    </a:lnTo>
                    <a:lnTo>
                      <a:pt x="406" y="1644"/>
                    </a:lnTo>
                    <a:lnTo>
                      <a:pt x="347" y="1601"/>
                    </a:lnTo>
                    <a:lnTo>
                      <a:pt x="291" y="1554"/>
                    </a:lnTo>
                    <a:lnTo>
                      <a:pt x="239" y="1503"/>
                    </a:lnTo>
                    <a:lnTo>
                      <a:pt x="192" y="1448"/>
                    </a:lnTo>
                    <a:lnTo>
                      <a:pt x="149" y="1389"/>
                    </a:lnTo>
                    <a:lnTo>
                      <a:pt x="112" y="1327"/>
                    </a:lnTo>
                    <a:lnTo>
                      <a:pt x="79" y="1262"/>
                    </a:lnTo>
                    <a:lnTo>
                      <a:pt x="52" y="1193"/>
                    </a:lnTo>
                    <a:lnTo>
                      <a:pt x="30" y="1122"/>
                    </a:lnTo>
                    <a:lnTo>
                      <a:pt x="13" y="1049"/>
                    </a:lnTo>
                    <a:lnTo>
                      <a:pt x="3" y="974"/>
                    </a:lnTo>
                    <a:lnTo>
                      <a:pt x="0" y="896"/>
                    </a:lnTo>
                    <a:lnTo>
                      <a:pt x="3" y="819"/>
                    </a:lnTo>
                    <a:lnTo>
                      <a:pt x="13" y="744"/>
                    </a:lnTo>
                    <a:lnTo>
                      <a:pt x="30" y="671"/>
                    </a:lnTo>
                    <a:lnTo>
                      <a:pt x="52" y="600"/>
                    </a:lnTo>
                    <a:lnTo>
                      <a:pt x="79" y="531"/>
                    </a:lnTo>
                    <a:lnTo>
                      <a:pt x="112" y="465"/>
                    </a:lnTo>
                    <a:lnTo>
                      <a:pt x="149" y="403"/>
                    </a:lnTo>
                    <a:lnTo>
                      <a:pt x="192" y="344"/>
                    </a:lnTo>
                    <a:lnTo>
                      <a:pt x="239" y="289"/>
                    </a:lnTo>
                    <a:lnTo>
                      <a:pt x="291" y="237"/>
                    </a:lnTo>
                    <a:lnTo>
                      <a:pt x="347" y="191"/>
                    </a:lnTo>
                    <a:lnTo>
                      <a:pt x="406" y="148"/>
                    </a:lnTo>
                    <a:lnTo>
                      <a:pt x="469" y="111"/>
                    </a:lnTo>
                    <a:lnTo>
                      <a:pt x="535" y="78"/>
                    </a:lnTo>
                    <a:lnTo>
                      <a:pt x="604" y="51"/>
                    </a:lnTo>
                    <a:lnTo>
                      <a:pt x="675" y="29"/>
                    </a:lnTo>
                    <a:lnTo>
                      <a:pt x="749" y="13"/>
                    </a:lnTo>
                    <a:lnTo>
                      <a:pt x="824" y="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12"/>
              <p:cNvSpPr>
                <a:spLocks noEditPoints="1"/>
              </p:cNvSpPr>
              <p:nvPr/>
            </p:nvSpPr>
            <p:spPr bwMode="auto">
              <a:xfrm>
                <a:off x="3973513" y="4970463"/>
                <a:ext cx="552450" cy="549275"/>
              </a:xfrm>
              <a:custGeom>
                <a:avLst/>
                <a:gdLst>
                  <a:gd name="T0" fmla="*/ 1480 w 3476"/>
                  <a:gd name="T1" fmla="*/ 178 h 3456"/>
                  <a:gd name="T2" fmla="*/ 1101 w 3476"/>
                  <a:gd name="T3" fmla="*/ 543 h 3456"/>
                  <a:gd name="T4" fmla="*/ 774 w 3476"/>
                  <a:gd name="T5" fmla="*/ 437 h 3456"/>
                  <a:gd name="T6" fmla="*/ 439 w 3476"/>
                  <a:gd name="T7" fmla="*/ 785 h 3456"/>
                  <a:gd name="T8" fmla="*/ 506 w 3476"/>
                  <a:gd name="T9" fmla="*/ 1173 h 3456"/>
                  <a:gd name="T10" fmla="*/ 162 w 3476"/>
                  <a:gd name="T11" fmla="*/ 1474 h 3456"/>
                  <a:gd name="T12" fmla="*/ 131 w 3476"/>
                  <a:gd name="T13" fmla="*/ 1950 h 3456"/>
                  <a:gd name="T14" fmla="*/ 421 w 3476"/>
                  <a:gd name="T15" fmla="*/ 2034 h 3456"/>
                  <a:gd name="T16" fmla="*/ 617 w 3476"/>
                  <a:gd name="T17" fmla="*/ 2481 h 3456"/>
                  <a:gd name="T18" fmla="*/ 453 w 3476"/>
                  <a:gd name="T19" fmla="*/ 2713 h 3456"/>
                  <a:gd name="T20" fmla="*/ 818 w 3476"/>
                  <a:gd name="T21" fmla="*/ 3005 h 3456"/>
                  <a:gd name="T22" fmla="*/ 1345 w 3476"/>
                  <a:gd name="T23" fmla="*/ 3013 h 3456"/>
                  <a:gd name="T24" fmla="*/ 1501 w 3476"/>
                  <a:gd name="T25" fmla="*/ 3319 h 3456"/>
                  <a:gd name="T26" fmla="*/ 1986 w 3476"/>
                  <a:gd name="T27" fmla="*/ 3308 h 3456"/>
                  <a:gd name="T28" fmla="*/ 2214 w 3476"/>
                  <a:gd name="T29" fmla="*/ 2986 h 3456"/>
                  <a:gd name="T30" fmla="*/ 2671 w 3476"/>
                  <a:gd name="T31" fmla="*/ 3015 h 3456"/>
                  <a:gd name="T32" fmla="*/ 3032 w 3476"/>
                  <a:gd name="T33" fmla="*/ 2700 h 3456"/>
                  <a:gd name="T34" fmla="*/ 2886 w 3476"/>
                  <a:gd name="T35" fmla="*/ 2437 h 3456"/>
                  <a:gd name="T36" fmla="*/ 3066 w 3476"/>
                  <a:gd name="T37" fmla="*/ 1984 h 3456"/>
                  <a:gd name="T38" fmla="*/ 3347 w 3476"/>
                  <a:gd name="T39" fmla="*/ 1933 h 3456"/>
                  <a:gd name="T40" fmla="*/ 3297 w 3476"/>
                  <a:gd name="T41" fmla="*/ 1472 h 3456"/>
                  <a:gd name="T42" fmla="*/ 2930 w 3476"/>
                  <a:gd name="T43" fmla="*/ 1095 h 3456"/>
                  <a:gd name="T44" fmla="*/ 3036 w 3476"/>
                  <a:gd name="T45" fmla="*/ 769 h 3456"/>
                  <a:gd name="T46" fmla="*/ 2686 w 3476"/>
                  <a:gd name="T47" fmla="*/ 437 h 3456"/>
                  <a:gd name="T48" fmla="*/ 2296 w 3476"/>
                  <a:gd name="T49" fmla="*/ 503 h 3456"/>
                  <a:gd name="T50" fmla="*/ 1993 w 3476"/>
                  <a:gd name="T51" fmla="*/ 162 h 3456"/>
                  <a:gd name="T52" fmla="*/ 1531 w 3476"/>
                  <a:gd name="T53" fmla="*/ 0 h 3456"/>
                  <a:gd name="T54" fmla="*/ 2082 w 3476"/>
                  <a:gd name="T55" fmla="*/ 64 h 3456"/>
                  <a:gd name="T56" fmla="*/ 2216 w 3476"/>
                  <a:gd name="T57" fmla="*/ 334 h 3456"/>
                  <a:gd name="T58" fmla="*/ 2618 w 3476"/>
                  <a:gd name="T59" fmla="*/ 325 h 3456"/>
                  <a:gd name="T60" fmla="*/ 2796 w 3476"/>
                  <a:gd name="T61" fmla="*/ 341 h 3456"/>
                  <a:gd name="T62" fmla="*/ 3164 w 3476"/>
                  <a:gd name="T63" fmla="*/ 750 h 3456"/>
                  <a:gd name="T64" fmla="*/ 3113 w 3476"/>
                  <a:gd name="T65" fmla="*/ 904 h 3456"/>
                  <a:gd name="T66" fmla="*/ 3297 w 3476"/>
                  <a:gd name="T67" fmla="*/ 1344 h 3456"/>
                  <a:gd name="T68" fmla="*/ 3451 w 3476"/>
                  <a:gd name="T69" fmla="*/ 1432 h 3456"/>
                  <a:gd name="T70" fmla="*/ 3464 w 3476"/>
                  <a:gd name="T71" fmla="*/ 1996 h 3456"/>
                  <a:gd name="T72" fmla="*/ 3329 w 3476"/>
                  <a:gd name="T73" fmla="*/ 2109 h 3456"/>
                  <a:gd name="T74" fmla="*/ 3022 w 3476"/>
                  <a:gd name="T75" fmla="*/ 2461 h 3456"/>
                  <a:gd name="T76" fmla="*/ 3166 w 3476"/>
                  <a:gd name="T77" fmla="*/ 2679 h 3456"/>
                  <a:gd name="T78" fmla="*/ 2820 w 3476"/>
                  <a:gd name="T79" fmla="*/ 3095 h 3456"/>
                  <a:gd name="T80" fmla="*/ 2648 w 3476"/>
                  <a:gd name="T81" fmla="*/ 3140 h 3456"/>
                  <a:gd name="T82" fmla="*/ 2304 w 3476"/>
                  <a:gd name="T83" fmla="*/ 3088 h 3456"/>
                  <a:gd name="T84" fmla="*/ 2099 w 3476"/>
                  <a:gd name="T85" fmla="*/ 3368 h 3456"/>
                  <a:gd name="T86" fmla="*/ 1946 w 3476"/>
                  <a:gd name="T87" fmla="*/ 3456 h 3456"/>
                  <a:gd name="T88" fmla="*/ 1394 w 3476"/>
                  <a:gd name="T89" fmla="*/ 3393 h 3456"/>
                  <a:gd name="T90" fmla="*/ 1261 w 3476"/>
                  <a:gd name="T91" fmla="*/ 3121 h 3456"/>
                  <a:gd name="T92" fmla="*/ 857 w 3476"/>
                  <a:gd name="T93" fmla="*/ 3130 h 3456"/>
                  <a:gd name="T94" fmla="*/ 679 w 3476"/>
                  <a:gd name="T95" fmla="*/ 3116 h 3456"/>
                  <a:gd name="T96" fmla="*/ 312 w 3476"/>
                  <a:gd name="T97" fmla="*/ 2707 h 3456"/>
                  <a:gd name="T98" fmla="*/ 362 w 3476"/>
                  <a:gd name="T99" fmla="*/ 2552 h 3456"/>
                  <a:gd name="T100" fmla="*/ 179 w 3476"/>
                  <a:gd name="T101" fmla="*/ 2112 h 3456"/>
                  <a:gd name="T102" fmla="*/ 24 w 3476"/>
                  <a:gd name="T103" fmla="*/ 2024 h 3456"/>
                  <a:gd name="T104" fmla="*/ 11 w 3476"/>
                  <a:gd name="T105" fmla="*/ 1460 h 3456"/>
                  <a:gd name="T106" fmla="*/ 146 w 3476"/>
                  <a:gd name="T107" fmla="*/ 1347 h 3456"/>
                  <a:gd name="T108" fmla="*/ 454 w 3476"/>
                  <a:gd name="T109" fmla="*/ 994 h 3456"/>
                  <a:gd name="T110" fmla="*/ 309 w 3476"/>
                  <a:gd name="T111" fmla="*/ 778 h 3456"/>
                  <a:gd name="T112" fmla="*/ 655 w 3476"/>
                  <a:gd name="T113" fmla="*/ 360 h 3456"/>
                  <a:gd name="T114" fmla="*/ 827 w 3476"/>
                  <a:gd name="T115" fmla="*/ 316 h 3456"/>
                  <a:gd name="T116" fmla="*/ 1171 w 3476"/>
                  <a:gd name="T117" fmla="*/ 368 h 3456"/>
                  <a:gd name="T118" fmla="*/ 1376 w 3476"/>
                  <a:gd name="T119" fmla="*/ 88 h 3456"/>
                  <a:gd name="T120" fmla="*/ 1531 w 3476"/>
                  <a:gd name="T121" fmla="*/ 0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76" h="3456">
                    <a:moveTo>
                      <a:pt x="1531" y="128"/>
                    </a:moveTo>
                    <a:lnTo>
                      <a:pt x="1514" y="130"/>
                    </a:lnTo>
                    <a:lnTo>
                      <a:pt x="1501" y="138"/>
                    </a:lnTo>
                    <a:lnTo>
                      <a:pt x="1490" y="149"/>
                    </a:lnTo>
                    <a:lnTo>
                      <a:pt x="1482" y="162"/>
                    </a:lnTo>
                    <a:lnTo>
                      <a:pt x="1480" y="178"/>
                    </a:lnTo>
                    <a:lnTo>
                      <a:pt x="1480" y="407"/>
                    </a:lnTo>
                    <a:lnTo>
                      <a:pt x="1431" y="419"/>
                    </a:lnTo>
                    <a:lnTo>
                      <a:pt x="1345" y="442"/>
                    </a:lnTo>
                    <a:lnTo>
                      <a:pt x="1262" y="471"/>
                    </a:lnTo>
                    <a:lnTo>
                      <a:pt x="1180" y="503"/>
                    </a:lnTo>
                    <a:lnTo>
                      <a:pt x="1101" y="543"/>
                    </a:lnTo>
                    <a:lnTo>
                      <a:pt x="1024" y="586"/>
                    </a:lnTo>
                    <a:lnTo>
                      <a:pt x="981" y="613"/>
                    </a:lnTo>
                    <a:lnTo>
                      <a:pt x="818" y="451"/>
                    </a:lnTo>
                    <a:lnTo>
                      <a:pt x="804" y="441"/>
                    </a:lnTo>
                    <a:lnTo>
                      <a:pt x="790" y="437"/>
                    </a:lnTo>
                    <a:lnTo>
                      <a:pt x="774" y="437"/>
                    </a:lnTo>
                    <a:lnTo>
                      <a:pt x="759" y="441"/>
                    </a:lnTo>
                    <a:lnTo>
                      <a:pt x="746" y="451"/>
                    </a:lnTo>
                    <a:lnTo>
                      <a:pt x="453" y="742"/>
                    </a:lnTo>
                    <a:lnTo>
                      <a:pt x="444" y="755"/>
                    </a:lnTo>
                    <a:lnTo>
                      <a:pt x="439" y="769"/>
                    </a:lnTo>
                    <a:lnTo>
                      <a:pt x="439" y="785"/>
                    </a:lnTo>
                    <a:lnTo>
                      <a:pt x="444" y="800"/>
                    </a:lnTo>
                    <a:lnTo>
                      <a:pt x="453" y="813"/>
                    </a:lnTo>
                    <a:lnTo>
                      <a:pt x="617" y="976"/>
                    </a:lnTo>
                    <a:lnTo>
                      <a:pt x="589" y="1018"/>
                    </a:lnTo>
                    <a:lnTo>
                      <a:pt x="545" y="1095"/>
                    </a:lnTo>
                    <a:lnTo>
                      <a:pt x="506" y="1173"/>
                    </a:lnTo>
                    <a:lnTo>
                      <a:pt x="473" y="1255"/>
                    </a:lnTo>
                    <a:lnTo>
                      <a:pt x="444" y="1338"/>
                    </a:lnTo>
                    <a:lnTo>
                      <a:pt x="421" y="1423"/>
                    </a:lnTo>
                    <a:lnTo>
                      <a:pt x="410" y="1472"/>
                    </a:lnTo>
                    <a:lnTo>
                      <a:pt x="179" y="1472"/>
                    </a:lnTo>
                    <a:lnTo>
                      <a:pt x="162" y="1474"/>
                    </a:lnTo>
                    <a:lnTo>
                      <a:pt x="149" y="1482"/>
                    </a:lnTo>
                    <a:lnTo>
                      <a:pt x="138" y="1493"/>
                    </a:lnTo>
                    <a:lnTo>
                      <a:pt x="131" y="1506"/>
                    </a:lnTo>
                    <a:lnTo>
                      <a:pt x="128" y="1522"/>
                    </a:lnTo>
                    <a:lnTo>
                      <a:pt x="128" y="1933"/>
                    </a:lnTo>
                    <a:lnTo>
                      <a:pt x="131" y="1950"/>
                    </a:lnTo>
                    <a:lnTo>
                      <a:pt x="138" y="1964"/>
                    </a:lnTo>
                    <a:lnTo>
                      <a:pt x="149" y="1974"/>
                    </a:lnTo>
                    <a:lnTo>
                      <a:pt x="162" y="1981"/>
                    </a:lnTo>
                    <a:lnTo>
                      <a:pt x="179" y="1984"/>
                    </a:lnTo>
                    <a:lnTo>
                      <a:pt x="410" y="1984"/>
                    </a:lnTo>
                    <a:lnTo>
                      <a:pt x="421" y="2034"/>
                    </a:lnTo>
                    <a:lnTo>
                      <a:pt x="444" y="2118"/>
                    </a:lnTo>
                    <a:lnTo>
                      <a:pt x="473" y="2202"/>
                    </a:lnTo>
                    <a:lnTo>
                      <a:pt x="506" y="2283"/>
                    </a:lnTo>
                    <a:lnTo>
                      <a:pt x="545" y="2361"/>
                    </a:lnTo>
                    <a:lnTo>
                      <a:pt x="589" y="2437"/>
                    </a:lnTo>
                    <a:lnTo>
                      <a:pt x="617" y="2481"/>
                    </a:lnTo>
                    <a:lnTo>
                      <a:pt x="453" y="2643"/>
                    </a:lnTo>
                    <a:lnTo>
                      <a:pt x="444" y="2656"/>
                    </a:lnTo>
                    <a:lnTo>
                      <a:pt x="439" y="2671"/>
                    </a:lnTo>
                    <a:lnTo>
                      <a:pt x="439" y="2686"/>
                    </a:lnTo>
                    <a:lnTo>
                      <a:pt x="444" y="2700"/>
                    </a:lnTo>
                    <a:lnTo>
                      <a:pt x="453" y="2713"/>
                    </a:lnTo>
                    <a:lnTo>
                      <a:pt x="746" y="3005"/>
                    </a:lnTo>
                    <a:lnTo>
                      <a:pt x="759" y="3015"/>
                    </a:lnTo>
                    <a:lnTo>
                      <a:pt x="774" y="3019"/>
                    </a:lnTo>
                    <a:lnTo>
                      <a:pt x="790" y="3019"/>
                    </a:lnTo>
                    <a:lnTo>
                      <a:pt x="804" y="3015"/>
                    </a:lnTo>
                    <a:lnTo>
                      <a:pt x="818" y="3005"/>
                    </a:lnTo>
                    <a:lnTo>
                      <a:pt x="981" y="2842"/>
                    </a:lnTo>
                    <a:lnTo>
                      <a:pt x="1024" y="2869"/>
                    </a:lnTo>
                    <a:lnTo>
                      <a:pt x="1101" y="2913"/>
                    </a:lnTo>
                    <a:lnTo>
                      <a:pt x="1180" y="2952"/>
                    </a:lnTo>
                    <a:lnTo>
                      <a:pt x="1262" y="2986"/>
                    </a:lnTo>
                    <a:lnTo>
                      <a:pt x="1345" y="3013"/>
                    </a:lnTo>
                    <a:lnTo>
                      <a:pt x="1431" y="3036"/>
                    </a:lnTo>
                    <a:lnTo>
                      <a:pt x="1480" y="3048"/>
                    </a:lnTo>
                    <a:lnTo>
                      <a:pt x="1480" y="3279"/>
                    </a:lnTo>
                    <a:lnTo>
                      <a:pt x="1482" y="3294"/>
                    </a:lnTo>
                    <a:lnTo>
                      <a:pt x="1490" y="3308"/>
                    </a:lnTo>
                    <a:lnTo>
                      <a:pt x="1501" y="3319"/>
                    </a:lnTo>
                    <a:lnTo>
                      <a:pt x="1514" y="3325"/>
                    </a:lnTo>
                    <a:lnTo>
                      <a:pt x="1531" y="3328"/>
                    </a:lnTo>
                    <a:lnTo>
                      <a:pt x="1946" y="3328"/>
                    </a:lnTo>
                    <a:lnTo>
                      <a:pt x="1961" y="3325"/>
                    </a:lnTo>
                    <a:lnTo>
                      <a:pt x="1975" y="3319"/>
                    </a:lnTo>
                    <a:lnTo>
                      <a:pt x="1986" y="3308"/>
                    </a:lnTo>
                    <a:lnTo>
                      <a:pt x="1993" y="3294"/>
                    </a:lnTo>
                    <a:lnTo>
                      <a:pt x="1995" y="3279"/>
                    </a:lnTo>
                    <a:lnTo>
                      <a:pt x="1995" y="3048"/>
                    </a:lnTo>
                    <a:lnTo>
                      <a:pt x="2045" y="3036"/>
                    </a:lnTo>
                    <a:lnTo>
                      <a:pt x="2131" y="3013"/>
                    </a:lnTo>
                    <a:lnTo>
                      <a:pt x="2214" y="2986"/>
                    </a:lnTo>
                    <a:lnTo>
                      <a:pt x="2296" y="2952"/>
                    </a:lnTo>
                    <a:lnTo>
                      <a:pt x="2375" y="2913"/>
                    </a:lnTo>
                    <a:lnTo>
                      <a:pt x="2451" y="2869"/>
                    </a:lnTo>
                    <a:lnTo>
                      <a:pt x="2495" y="2842"/>
                    </a:lnTo>
                    <a:lnTo>
                      <a:pt x="2659" y="3005"/>
                    </a:lnTo>
                    <a:lnTo>
                      <a:pt x="2671" y="3015"/>
                    </a:lnTo>
                    <a:lnTo>
                      <a:pt x="2686" y="3019"/>
                    </a:lnTo>
                    <a:lnTo>
                      <a:pt x="2702" y="3019"/>
                    </a:lnTo>
                    <a:lnTo>
                      <a:pt x="2716" y="3015"/>
                    </a:lnTo>
                    <a:lnTo>
                      <a:pt x="2729" y="3005"/>
                    </a:lnTo>
                    <a:lnTo>
                      <a:pt x="3022" y="2713"/>
                    </a:lnTo>
                    <a:lnTo>
                      <a:pt x="3032" y="2700"/>
                    </a:lnTo>
                    <a:lnTo>
                      <a:pt x="3036" y="2686"/>
                    </a:lnTo>
                    <a:lnTo>
                      <a:pt x="3036" y="2671"/>
                    </a:lnTo>
                    <a:lnTo>
                      <a:pt x="3032" y="2656"/>
                    </a:lnTo>
                    <a:lnTo>
                      <a:pt x="3022" y="2643"/>
                    </a:lnTo>
                    <a:lnTo>
                      <a:pt x="2859" y="2481"/>
                    </a:lnTo>
                    <a:lnTo>
                      <a:pt x="2886" y="2437"/>
                    </a:lnTo>
                    <a:lnTo>
                      <a:pt x="2930" y="2361"/>
                    </a:lnTo>
                    <a:lnTo>
                      <a:pt x="2969" y="2283"/>
                    </a:lnTo>
                    <a:lnTo>
                      <a:pt x="3003" y="2202"/>
                    </a:lnTo>
                    <a:lnTo>
                      <a:pt x="3031" y="2118"/>
                    </a:lnTo>
                    <a:lnTo>
                      <a:pt x="3054" y="2034"/>
                    </a:lnTo>
                    <a:lnTo>
                      <a:pt x="3066" y="1984"/>
                    </a:lnTo>
                    <a:lnTo>
                      <a:pt x="3297" y="1984"/>
                    </a:lnTo>
                    <a:lnTo>
                      <a:pt x="3313" y="1981"/>
                    </a:lnTo>
                    <a:lnTo>
                      <a:pt x="3327" y="1974"/>
                    </a:lnTo>
                    <a:lnTo>
                      <a:pt x="3338" y="1964"/>
                    </a:lnTo>
                    <a:lnTo>
                      <a:pt x="3345" y="1950"/>
                    </a:lnTo>
                    <a:lnTo>
                      <a:pt x="3347" y="1933"/>
                    </a:lnTo>
                    <a:lnTo>
                      <a:pt x="3347" y="1522"/>
                    </a:lnTo>
                    <a:lnTo>
                      <a:pt x="3345" y="1506"/>
                    </a:lnTo>
                    <a:lnTo>
                      <a:pt x="3338" y="1493"/>
                    </a:lnTo>
                    <a:lnTo>
                      <a:pt x="3327" y="1482"/>
                    </a:lnTo>
                    <a:lnTo>
                      <a:pt x="3313" y="1474"/>
                    </a:lnTo>
                    <a:lnTo>
                      <a:pt x="3297" y="1472"/>
                    </a:lnTo>
                    <a:lnTo>
                      <a:pt x="3066" y="1472"/>
                    </a:lnTo>
                    <a:lnTo>
                      <a:pt x="3054" y="1423"/>
                    </a:lnTo>
                    <a:lnTo>
                      <a:pt x="3031" y="1338"/>
                    </a:lnTo>
                    <a:lnTo>
                      <a:pt x="3003" y="1255"/>
                    </a:lnTo>
                    <a:lnTo>
                      <a:pt x="2969" y="1173"/>
                    </a:lnTo>
                    <a:lnTo>
                      <a:pt x="2930" y="1095"/>
                    </a:lnTo>
                    <a:lnTo>
                      <a:pt x="2886" y="1018"/>
                    </a:lnTo>
                    <a:lnTo>
                      <a:pt x="2859" y="976"/>
                    </a:lnTo>
                    <a:lnTo>
                      <a:pt x="3022" y="813"/>
                    </a:lnTo>
                    <a:lnTo>
                      <a:pt x="3032" y="800"/>
                    </a:lnTo>
                    <a:lnTo>
                      <a:pt x="3036" y="785"/>
                    </a:lnTo>
                    <a:lnTo>
                      <a:pt x="3036" y="769"/>
                    </a:lnTo>
                    <a:lnTo>
                      <a:pt x="3032" y="755"/>
                    </a:lnTo>
                    <a:lnTo>
                      <a:pt x="3022" y="742"/>
                    </a:lnTo>
                    <a:lnTo>
                      <a:pt x="2729" y="451"/>
                    </a:lnTo>
                    <a:lnTo>
                      <a:pt x="2716" y="441"/>
                    </a:lnTo>
                    <a:lnTo>
                      <a:pt x="2702" y="437"/>
                    </a:lnTo>
                    <a:lnTo>
                      <a:pt x="2686" y="437"/>
                    </a:lnTo>
                    <a:lnTo>
                      <a:pt x="2671" y="441"/>
                    </a:lnTo>
                    <a:lnTo>
                      <a:pt x="2659" y="451"/>
                    </a:lnTo>
                    <a:lnTo>
                      <a:pt x="2495" y="613"/>
                    </a:lnTo>
                    <a:lnTo>
                      <a:pt x="2451" y="586"/>
                    </a:lnTo>
                    <a:lnTo>
                      <a:pt x="2375" y="543"/>
                    </a:lnTo>
                    <a:lnTo>
                      <a:pt x="2296" y="503"/>
                    </a:lnTo>
                    <a:lnTo>
                      <a:pt x="2214" y="471"/>
                    </a:lnTo>
                    <a:lnTo>
                      <a:pt x="2131" y="442"/>
                    </a:lnTo>
                    <a:lnTo>
                      <a:pt x="2045" y="419"/>
                    </a:lnTo>
                    <a:lnTo>
                      <a:pt x="1995" y="407"/>
                    </a:lnTo>
                    <a:lnTo>
                      <a:pt x="1995" y="178"/>
                    </a:lnTo>
                    <a:lnTo>
                      <a:pt x="1993" y="162"/>
                    </a:lnTo>
                    <a:lnTo>
                      <a:pt x="1986" y="149"/>
                    </a:lnTo>
                    <a:lnTo>
                      <a:pt x="1975" y="138"/>
                    </a:lnTo>
                    <a:lnTo>
                      <a:pt x="1961" y="130"/>
                    </a:lnTo>
                    <a:lnTo>
                      <a:pt x="1946" y="128"/>
                    </a:lnTo>
                    <a:lnTo>
                      <a:pt x="1531" y="128"/>
                    </a:lnTo>
                    <a:close/>
                    <a:moveTo>
                      <a:pt x="1531" y="0"/>
                    </a:moveTo>
                    <a:lnTo>
                      <a:pt x="1946" y="0"/>
                    </a:lnTo>
                    <a:lnTo>
                      <a:pt x="1977" y="3"/>
                    </a:lnTo>
                    <a:lnTo>
                      <a:pt x="2007" y="11"/>
                    </a:lnTo>
                    <a:lnTo>
                      <a:pt x="2036" y="24"/>
                    </a:lnTo>
                    <a:lnTo>
                      <a:pt x="2061" y="42"/>
                    </a:lnTo>
                    <a:lnTo>
                      <a:pt x="2082" y="64"/>
                    </a:lnTo>
                    <a:lnTo>
                      <a:pt x="2099" y="88"/>
                    </a:lnTo>
                    <a:lnTo>
                      <a:pt x="2112" y="116"/>
                    </a:lnTo>
                    <a:lnTo>
                      <a:pt x="2121" y="145"/>
                    </a:lnTo>
                    <a:lnTo>
                      <a:pt x="2124" y="178"/>
                    </a:lnTo>
                    <a:lnTo>
                      <a:pt x="2124" y="307"/>
                    </a:lnTo>
                    <a:lnTo>
                      <a:pt x="2216" y="334"/>
                    </a:lnTo>
                    <a:lnTo>
                      <a:pt x="2304" y="368"/>
                    </a:lnTo>
                    <a:lnTo>
                      <a:pt x="2391" y="407"/>
                    </a:lnTo>
                    <a:lnTo>
                      <a:pt x="2476" y="452"/>
                    </a:lnTo>
                    <a:lnTo>
                      <a:pt x="2567" y="360"/>
                    </a:lnTo>
                    <a:lnTo>
                      <a:pt x="2592" y="341"/>
                    </a:lnTo>
                    <a:lnTo>
                      <a:pt x="2618" y="325"/>
                    </a:lnTo>
                    <a:lnTo>
                      <a:pt x="2648" y="316"/>
                    </a:lnTo>
                    <a:lnTo>
                      <a:pt x="2679" y="310"/>
                    </a:lnTo>
                    <a:lnTo>
                      <a:pt x="2709" y="310"/>
                    </a:lnTo>
                    <a:lnTo>
                      <a:pt x="2740" y="316"/>
                    </a:lnTo>
                    <a:lnTo>
                      <a:pt x="2769" y="325"/>
                    </a:lnTo>
                    <a:lnTo>
                      <a:pt x="2796" y="341"/>
                    </a:lnTo>
                    <a:lnTo>
                      <a:pt x="2820" y="360"/>
                    </a:lnTo>
                    <a:lnTo>
                      <a:pt x="3113" y="652"/>
                    </a:lnTo>
                    <a:lnTo>
                      <a:pt x="3132" y="673"/>
                    </a:lnTo>
                    <a:lnTo>
                      <a:pt x="3146" y="696"/>
                    </a:lnTo>
                    <a:lnTo>
                      <a:pt x="3157" y="723"/>
                    </a:lnTo>
                    <a:lnTo>
                      <a:pt x="3164" y="750"/>
                    </a:lnTo>
                    <a:lnTo>
                      <a:pt x="3166" y="778"/>
                    </a:lnTo>
                    <a:lnTo>
                      <a:pt x="3164" y="805"/>
                    </a:lnTo>
                    <a:lnTo>
                      <a:pt x="3157" y="833"/>
                    </a:lnTo>
                    <a:lnTo>
                      <a:pt x="3146" y="858"/>
                    </a:lnTo>
                    <a:lnTo>
                      <a:pt x="3132" y="882"/>
                    </a:lnTo>
                    <a:lnTo>
                      <a:pt x="3113" y="904"/>
                    </a:lnTo>
                    <a:lnTo>
                      <a:pt x="3022" y="994"/>
                    </a:lnTo>
                    <a:lnTo>
                      <a:pt x="3067" y="1078"/>
                    </a:lnTo>
                    <a:lnTo>
                      <a:pt x="3105" y="1164"/>
                    </a:lnTo>
                    <a:lnTo>
                      <a:pt x="3139" y="1253"/>
                    </a:lnTo>
                    <a:lnTo>
                      <a:pt x="3167" y="1344"/>
                    </a:lnTo>
                    <a:lnTo>
                      <a:pt x="3297" y="1344"/>
                    </a:lnTo>
                    <a:lnTo>
                      <a:pt x="3329" y="1347"/>
                    </a:lnTo>
                    <a:lnTo>
                      <a:pt x="3359" y="1355"/>
                    </a:lnTo>
                    <a:lnTo>
                      <a:pt x="3387" y="1368"/>
                    </a:lnTo>
                    <a:lnTo>
                      <a:pt x="3413" y="1386"/>
                    </a:lnTo>
                    <a:lnTo>
                      <a:pt x="3434" y="1408"/>
                    </a:lnTo>
                    <a:lnTo>
                      <a:pt x="3451" y="1432"/>
                    </a:lnTo>
                    <a:lnTo>
                      <a:pt x="3464" y="1460"/>
                    </a:lnTo>
                    <a:lnTo>
                      <a:pt x="3473" y="1489"/>
                    </a:lnTo>
                    <a:lnTo>
                      <a:pt x="3476" y="1522"/>
                    </a:lnTo>
                    <a:lnTo>
                      <a:pt x="3476" y="1933"/>
                    </a:lnTo>
                    <a:lnTo>
                      <a:pt x="3473" y="1966"/>
                    </a:lnTo>
                    <a:lnTo>
                      <a:pt x="3464" y="1996"/>
                    </a:lnTo>
                    <a:lnTo>
                      <a:pt x="3451" y="2024"/>
                    </a:lnTo>
                    <a:lnTo>
                      <a:pt x="3434" y="2049"/>
                    </a:lnTo>
                    <a:lnTo>
                      <a:pt x="3413" y="2070"/>
                    </a:lnTo>
                    <a:lnTo>
                      <a:pt x="3387" y="2087"/>
                    </a:lnTo>
                    <a:lnTo>
                      <a:pt x="3359" y="2100"/>
                    </a:lnTo>
                    <a:lnTo>
                      <a:pt x="3329" y="2109"/>
                    </a:lnTo>
                    <a:lnTo>
                      <a:pt x="3297" y="2112"/>
                    </a:lnTo>
                    <a:lnTo>
                      <a:pt x="3167" y="2112"/>
                    </a:lnTo>
                    <a:lnTo>
                      <a:pt x="3139" y="2203"/>
                    </a:lnTo>
                    <a:lnTo>
                      <a:pt x="3105" y="2291"/>
                    </a:lnTo>
                    <a:lnTo>
                      <a:pt x="3067" y="2377"/>
                    </a:lnTo>
                    <a:lnTo>
                      <a:pt x="3022" y="2461"/>
                    </a:lnTo>
                    <a:lnTo>
                      <a:pt x="3113" y="2552"/>
                    </a:lnTo>
                    <a:lnTo>
                      <a:pt x="3132" y="2574"/>
                    </a:lnTo>
                    <a:lnTo>
                      <a:pt x="3146" y="2598"/>
                    </a:lnTo>
                    <a:lnTo>
                      <a:pt x="3157" y="2623"/>
                    </a:lnTo>
                    <a:lnTo>
                      <a:pt x="3164" y="2650"/>
                    </a:lnTo>
                    <a:lnTo>
                      <a:pt x="3166" y="2679"/>
                    </a:lnTo>
                    <a:lnTo>
                      <a:pt x="3164" y="2707"/>
                    </a:lnTo>
                    <a:lnTo>
                      <a:pt x="3157" y="2733"/>
                    </a:lnTo>
                    <a:lnTo>
                      <a:pt x="3146" y="2759"/>
                    </a:lnTo>
                    <a:lnTo>
                      <a:pt x="3132" y="2783"/>
                    </a:lnTo>
                    <a:lnTo>
                      <a:pt x="3113" y="2804"/>
                    </a:lnTo>
                    <a:lnTo>
                      <a:pt x="2820" y="3095"/>
                    </a:lnTo>
                    <a:lnTo>
                      <a:pt x="2796" y="3116"/>
                    </a:lnTo>
                    <a:lnTo>
                      <a:pt x="2769" y="3130"/>
                    </a:lnTo>
                    <a:lnTo>
                      <a:pt x="2740" y="3140"/>
                    </a:lnTo>
                    <a:lnTo>
                      <a:pt x="2709" y="3145"/>
                    </a:lnTo>
                    <a:lnTo>
                      <a:pt x="2679" y="3145"/>
                    </a:lnTo>
                    <a:lnTo>
                      <a:pt x="2648" y="3140"/>
                    </a:lnTo>
                    <a:lnTo>
                      <a:pt x="2618" y="3130"/>
                    </a:lnTo>
                    <a:lnTo>
                      <a:pt x="2592" y="3116"/>
                    </a:lnTo>
                    <a:lnTo>
                      <a:pt x="2567" y="3095"/>
                    </a:lnTo>
                    <a:lnTo>
                      <a:pt x="2476" y="3005"/>
                    </a:lnTo>
                    <a:lnTo>
                      <a:pt x="2391" y="3048"/>
                    </a:lnTo>
                    <a:lnTo>
                      <a:pt x="2304" y="3088"/>
                    </a:lnTo>
                    <a:lnTo>
                      <a:pt x="2216" y="3121"/>
                    </a:lnTo>
                    <a:lnTo>
                      <a:pt x="2124" y="3149"/>
                    </a:lnTo>
                    <a:lnTo>
                      <a:pt x="2124" y="3279"/>
                    </a:lnTo>
                    <a:lnTo>
                      <a:pt x="2121" y="3310"/>
                    </a:lnTo>
                    <a:lnTo>
                      <a:pt x="2112" y="3340"/>
                    </a:lnTo>
                    <a:lnTo>
                      <a:pt x="2099" y="3368"/>
                    </a:lnTo>
                    <a:lnTo>
                      <a:pt x="2082" y="3393"/>
                    </a:lnTo>
                    <a:lnTo>
                      <a:pt x="2061" y="3414"/>
                    </a:lnTo>
                    <a:lnTo>
                      <a:pt x="2036" y="3431"/>
                    </a:lnTo>
                    <a:lnTo>
                      <a:pt x="2007" y="3444"/>
                    </a:lnTo>
                    <a:lnTo>
                      <a:pt x="1977" y="3453"/>
                    </a:lnTo>
                    <a:lnTo>
                      <a:pt x="1946" y="3456"/>
                    </a:lnTo>
                    <a:lnTo>
                      <a:pt x="1531" y="3456"/>
                    </a:lnTo>
                    <a:lnTo>
                      <a:pt x="1498" y="3453"/>
                    </a:lnTo>
                    <a:lnTo>
                      <a:pt x="1468" y="3444"/>
                    </a:lnTo>
                    <a:lnTo>
                      <a:pt x="1440" y="3431"/>
                    </a:lnTo>
                    <a:lnTo>
                      <a:pt x="1416" y="3414"/>
                    </a:lnTo>
                    <a:lnTo>
                      <a:pt x="1394" y="3393"/>
                    </a:lnTo>
                    <a:lnTo>
                      <a:pt x="1376" y="3368"/>
                    </a:lnTo>
                    <a:lnTo>
                      <a:pt x="1363" y="3340"/>
                    </a:lnTo>
                    <a:lnTo>
                      <a:pt x="1354" y="3310"/>
                    </a:lnTo>
                    <a:lnTo>
                      <a:pt x="1352" y="3279"/>
                    </a:lnTo>
                    <a:lnTo>
                      <a:pt x="1352" y="3149"/>
                    </a:lnTo>
                    <a:lnTo>
                      <a:pt x="1261" y="3121"/>
                    </a:lnTo>
                    <a:lnTo>
                      <a:pt x="1171" y="3088"/>
                    </a:lnTo>
                    <a:lnTo>
                      <a:pt x="1084" y="3048"/>
                    </a:lnTo>
                    <a:lnTo>
                      <a:pt x="1000" y="3005"/>
                    </a:lnTo>
                    <a:lnTo>
                      <a:pt x="909" y="3095"/>
                    </a:lnTo>
                    <a:lnTo>
                      <a:pt x="884" y="3116"/>
                    </a:lnTo>
                    <a:lnTo>
                      <a:pt x="857" y="3130"/>
                    </a:lnTo>
                    <a:lnTo>
                      <a:pt x="827" y="3140"/>
                    </a:lnTo>
                    <a:lnTo>
                      <a:pt x="798" y="3145"/>
                    </a:lnTo>
                    <a:lnTo>
                      <a:pt x="766" y="3145"/>
                    </a:lnTo>
                    <a:lnTo>
                      <a:pt x="736" y="3140"/>
                    </a:lnTo>
                    <a:lnTo>
                      <a:pt x="707" y="3130"/>
                    </a:lnTo>
                    <a:lnTo>
                      <a:pt x="679" y="3116"/>
                    </a:lnTo>
                    <a:lnTo>
                      <a:pt x="655" y="3095"/>
                    </a:lnTo>
                    <a:lnTo>
                      <a:pt x="362" y="2804"/>
                    </a:lnTo>
                    <a:lnTo>
                      <a:pt x="343" y="2783"/>
                    </a:lnTo>
                    <a:lnTo>
                      <a:pt x="329" y="2759"/>
                    </a:lnTo>
                    <a:lnTo>
                      <a:pt x="318" y="2733"/>
                    </a:lnTo>
                    <a:lnTo>
                      <a:pt x="312" y="2707"/>
                    </a:lnTo>
                    <a:lnTo>
                      <a:pt x="309" y="2679"/>
                    </a:lnTo>
                    <a:lnTo>
                      <a:pt x="312" y="2650"/>
                    </a:lnTo>
                    <a:lnTo>
                      <a:pt x="318" y="2623"/>
                    </a:lnTo>
                    <a:lnTo>
                      <a:pt x="329" y="2598"/>
                    </a:lnTo>
                    <a:lnTo>
                      <a:pt x="343" y="2574"/>
                    </a:lnTo>
                    <a:lnTo>
                      <a:pt x="362" y="2552"/>
                    </a:lnTo>
                    <a:lnTo>
                      <a:pt x="454" y="2461"/>
                    </a:lnTo>
                    <a:lnTo>
                      <a:pt x="409" y="2377"/>
                    </a:lnTo>
                    <a:lnTo>
                      <a:pt x="370" y="2291"/>
                    </a:lnTo>
                    <a:lnTo>
                      <a:pt x="336" y="2203"/>
                    </a:lnTo>
                    <a:lnTo>
                      <a:pt x="308" y="2112"/>
                    </a:lnTo>
                    <a:lnTo>
                      <a:pt x="179" y="2112"/>
                    </a:lnTo>
                    <a:lnTo>
                      <a:pt x="146" y="2109"/>
                    </a:lnTo>
                    <a:lnTo>
                      <a:pt x="116" y="2100"/>
                    </a:lnTo>
                    <a:lnTo>
                      <a:pt x="88" y="2087"/>
                    </a:lnTo>
                    <a:lnTo>
                      <a:pt x="64" y="2070"/>
                    </a:lnTo>
                    <a:lnTo>
                      <a:pt x="42" y="2049"/>
                    </a:lnTo>
                    <a:lnTo>
                      <a:pt x="24" y="2024"/>
                    </a:lnTo>
                    <a:lnTo>
                      <a:pt x="11" y="1996"/>
                    </a:lnTo>
                    <a:lnTo>
                      <a:pt x="2" y="1966"/>
                    </a:lnTo>
                    <a:lnTo>
                      <a:pt x="0" y="1933"/>
                    </a:lnTo>
                    <a:lnTo>
                      <a:pt x="0" y="1522"/>
                    </a:lnTo>
                    <a:lnTo>
                      <a:pt x="2" y="1489"/>
                    </a:lnTo>
                    <a:lnTo>
                      <a:pt x="11" y="1460"/>
                    </a:lnTo>
                    <a:lnTo>
                      <a:pt x="24" y="1432"/>
                    </a:lnTo>
                    <a:lnTo>
                      <a:pt x="42" y="1408"/>
                    </a:lnTo>
                    <a:lnTo>
                      <a:pt x="64" y="1386"/>
                    </a:lnTo>
                    <a:lnTo>
                      <a:pt x="88" y="1368"/>
                    </a:lnTo>
                    <a:lnTo>
                      <a:pt x="116" y="1355"/>
                    </a:lnTo>
                    <a:lnTo>
                      <a:pt x="146" y="1347"/>
                    </a:lnTo>
                    <a:lnTo>
                      <a:pt x="179" y="1344"/>
                    </a:lnTo>
                    <a:lnTo>
                      <a:pt x="308" y="1344"/>
                    </a:lnTo>
                    <a:lnTo>
                      <a:pt x="336" y="1253"/>
                    </a:lnTo>
                    <a:lnTo>
                      <a:pt x="370" y="1164"/>
                    </a:lnTo>
                    <a:lnTo>
                      <a:pt x="409" y="1078"/>
                    </a:lnTo>
                    <a:lnTo>
                      <a:pt x="454" y="994"/>
                    </a:lnTo>
                    <a:lnTo>
                      <a:pt x="362" y="904"/>
                    </a:lnTo>
                    <a:lnTo>
                      <a:pt x="343" y="882"/>
                    </a:lnTo>
                    <a:lnTo>
                      <a:pt x="329" y="859"/>
                    </a:lnTo>
                    <a:lnTo>
                      <a:pt x="318" y="833"/>
                    </a:lnTo>
                    <a:lnTo>
                      <a:pt x="312" y="805"/>
                    </a:lnTo>
                    <a:lnTo>
                      <a:pt x="309" y="778"/>
                    </a:lnTo>
                    <a:lnTo>
                      <a:pt x="312" y="750"/>
                    </a:lnTo>
                    <a:lnTo>
                      <a:pt x="318" y="723"/>
                    </a:lnTo>
                    <a:lnTo>
                      <a:pt x="329" y="697"/>
                    </a:lnTo>
                    <a:lnTo>
                      <a:pt x="343" y="673"/>
                    </a:lnTo>
                    <a:lnTo>
                      <a:pt x="362" y="652"/>
                    </a:lnTo>
                    <a:lnTo>
                      <a:pt x="655" y="360"/>
                    </a:lnTo>
                    <a:lnTo>
                      <a:pt x="679" y="341"/>
                    </a:lnTo>
                    <a:lnTo>
                      <a:pt x="707" y="325"/>
                    </a:lnTo>
                    <a:lnTo>
                      <a:pt x="736" y="316"/>
                    </a:lnTo>
                    <a:lnTo>
                      <a:pt x="766" y="310"/>
                    </a:lnTo>
                    <a:lnTo>
                      <a:pt x="798" y="310"/>
                    </a:lnTo>
                    <a:lnTo>
                      <a:pt x="827" y="316"/>
                    </a:lnTo>
                    <a:lnTo>
                      <a:pt x="857" y="325"/>
                    </a:lnTo>
                    <a:lnTo>
                      <a:pt x="884" y="341"/>
                    </a:lnTo>
                    <a:lnTo>
                      <a:pt x="909" y="360"/>
                    </a:lnTo>
                    <a:lnTo>
                      <a:pt x="1000" y="452"/>
                    </a:lnTo>
                    <a:lnTo>
                      <a:pt x="1084" y="407"/>
                    </a:lnTo>
                    <a:lnTo>
                      <a:pt x="1171" y="368"/>
                    </a:lnTo>
                    <a:lnTo>
                      <a:pt x="1261" y="334"/>
                    </a:lnTo>
                    <a:lnTo>
                      <a:pt x="1352" y="307"/>
                    </a:lnTo>
                    <a:lnTo>
                      <a:pt x="1352" y="178"/>
                    </a:lnTo>
                    <a:lnTo>
                      <a:pt x="1354" y="145"/>
                    </a:lnTo>
                    <a:lnTo>
                      <a:pt x="1363" y="116"/>
                    </a:lnTo>
                    <a:lnTo>
                      <a:pt x="1376" y="88"/>
                    </a:lnTo>
                    <a:lnTo>
                      <a:pt x="1394" y="64"/>
                    </a:lnTo>
                    <a:lnTo>
                      <a:pt x="1416" y="42"/>
                    </a:lnTo>
                    <a:lnTo>
                      <a:pt x="1440" y="24"/>
                    </a:lnTo>
                    <a:lnTo>
                      <a:pt x="1468" y="11"/>
                    </a:lnTo>
                    <a:lnTo>
                      <a:pt x="1498" y="3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13"/>
              <p:cNvSpPr>
                <a:spLocks noEditPoints="1"/>
              </p:cNvSpPr>
              <p:nvPr/>
            </p:nvSpPr>
            <p:spPr bwMode="auto">
              <a:xfrm>
                <a:off x="4146551" y="5143501"/>
                <a:ext cx="204788" cy="203200"/>
              </a:xfrm>
              <a:custGeom>
                <a:avLst/>
                <a:gdLst>
                  <a:gd name="T0" fmla="*/ 584 w 1287"/>
                  <a:gd name="T1" fmla="*/ 131 h 1280"/>
                  <a:gd name="T2" fmla="*/ 471 w 1287"/>
                  <a:gd name="T3" fmla="*/ 158 h 1280"/>
                  <a:gd name="T4" fmla="*/ 368 w 1287"/>
                  <a:gd name="T5" fmla="*/ 207 h 1280"/>
                  <a:gd name="T6" fmla="*/ 280 w 1287"/>
                  <a:gd name="T7" fmla="*/ 278 h 1280"/>
                  <a:gd name="T8" fmla="*/ 209 w 1287"/>
                  <a:gd name="T9" fmla="*/ 365 h 1280"/>
                  <a:gd name="T10" fmla="*/ 159 w 1287"/>
                  <a:gd name="T11" fmla="*/ 468 h 1280"/>
                  <a:gd name="T12" fmla="*/ 132 w 1287"/>
                  <a:gd name="T13" fmla="*/ 580 h 1280"/>
                  <a:gd name="T14" fmla="*/ 132 w 1287"/>
                  <a:gd name="T15" fmla="*/ 699 h 1280"/>
                  <a:gd name="T16" fmla="*/ 159 w 1287"/>
                  <a:gd name="T17" fmla="*/ 813 h 1280"/>
                  <a:gd name="T18" fmla="*/ 209 w 1287"/>
                  <a:gd name="T19" fmla="*/ 914 h 1280"/>
                  <a:gd name="T20" fmla="*/ 280 w 1287"/>
                  <a:gd name="T21" fmla="*/ 1001 h 1280"/>
                  <a:gd name="T22" fmla="*/ 368 w 1287"/>
                  <a:gd name="T23" fmla="*/ 1072 h 1280"/>
                  <a:gd name="T24" fmla="*/ 471 w 1287"/>
                  <a:gd name="T25" fmla="*/ 1123 h 1280"/>
                  <a:gd name="T26" fmla="*/ 584 w 1287"/>
                  <a:gd name="T27" fmla="*/ 1149 h 1280"/>
                  <a:gd name="T28" fmla="*/ 703 w 1287"/>
                  <a:gd name="T29" fmla="*/ 1149 h 1280"/>
                  <a:gd name="T30" fmla="*/ 818 w 1287"/>
                  <a:gd name="T31" fmla="*/ 1123 h 1280"/>
                  <a:gd name="T32" fmla="*/ 920 w 1287"/>
                  <a:gd name="T33" fmla="*/ 1072 h 1280"/>
                  <a:gd name="T34" fmla="*/ 1007 w 1287"/>
                  <a:gd name="T35" fmla="*/ 1001 h 1280"/>
                  <a:gd name="T36" fmla="*/ 1079 w 1287"/>
                  <a:gd name="T37" fmla="*/ 914 h 1280"/>
                  <a:gd name="T38" fmla="*/ 1129 w 1287"/>
                  <a:gd name="T39" fmla="*/ 813 h 1280"/>
                  <a:gd name="T40" fmla="*/ 1156 w 1287"/>
                  <a:gd name="T41" fmla="*/ 699 h 1280"/>
                  <a:gd name="T42" fmla="*/ 1156 w 1287"/>
                  <a:gd name="T43" fmla="*/ 580 h 1280"/>
                  <a:gd name="T44" fmla="*/ 1129 w 1287"/>
                  <a:gd name="T45" fmla="*/ 468 h 1280"/>
                  <a:gd name="T46" fmla="*/ 1079 w 1287"/>
                  <a:gd name="T47" fmla="*/ 365 h 1280"/>
                  <a:gd name="T48" fmla="*/ 1007 w 1287"/>
                  <a:gd name="T49" fmla="*/ 278 h 1280"/>
                  <a:gd name="T50" fmla="*/ 920 w 1287"/>
                  <a:gd name="T51" fmla="*/ 207 h 1280"/>
                  <a:gd name="T52" fmla="*/ 818 w 1287"/>
                  <a:gd name="T53" fmla="*/ 158 h 1280"/>
                  <a:gd name="T54" fmla="*/ 703 w 1287"/>
                  <a:gd name="T55" fmla="*/ 131 h 1280"/>
                  <a:gd name="T56" fmla="*/ 644 w 1287"/>
                  <a:gd name="T57" fmla="*/ 0 h 1280"/>
                  <a:gd name="T58" fmla="*/ 774 w 1287"/>
                  <a:gd name="T59" fmla="*/ 13 h 1280"/>
                  <a:gd name="T60" fmla="*/ 894 w 1287"/>
                  <a:gd name="T61" fmla="*/ 50 h 1280"/>
                  <a:gd name="T62" fmla="*/ 1004 w 1287"/>
                  <a:gd name="T63" fmla="*/ 109 h 1280"/>
                  <a:gd name="T64" fmla="*/ 1098 w 1287"/>
                  <a:gd name="T65" fmla="*/ 188 h 1280"/>
                  <a:gd name="T66" fmla="*/ 1177 w 1287"/>
                  <a:gd name="T67" fmla="*/ 283 h 1280"/>
                  <a:gd name="T68" fmla="*/ 1237 w 1287"/>
                  <a:gd name="T69" fmla="*/ 392 h 1280"/>
                  <a:gd name="T70" fmla="*/ 1275 w 1287"/>
                  <a:gd name="T71" fmla="*/ 512 h 1280"/>
                  <a:gd name="T72" fmla="*/ 1287 w 1287"/>
                  <a:gd name="T73" fmla="*/ 640 h 1280"/>
                  <a:gd name="T74" fmla="*/ 1275 w 1287"/>
                  <a:gd name="T75" fmla="*/ 769 h 1280"/>
                  <a:gd name="T76" fmla="*/ 1237 w 1287"/>
                  <a:gd name="T77" fmla="*/ 889 h 1280"/>
                  <a:gd name="T78" fmla="*/ 1177 w 1287"/>
                  <a:gd name="T79" fmla="*/ 997 h 1280"/>
                  <a:gd name="T80" fmla="*/ 1098 w 1287"/>
                  <a:gd name="T81" fmla="*/ 1092 h 1280"/>
                  <a:gd name="T82" fmla="*/ 1004 w 1287"/>
                  <a:gd name="T83" fmla="*/ 1171 h 1280"/>
                  <a:gd name="T84" fmla="*/ 894 w 1287"/>
                  <a:gd name="T85" fmla="*/ 1229 h 1280"/>
                  <a:gd name="T86" fmla="*/ 774 w 1287"/>
                  <a:gd name="T87" fmla="*/ 1267 h 1280"/>
                  <a:gd name="T88" fmla="*/ 644 w 1287"/>
                  <a:gd name="T89" fmla="*/ 1280 h 1280"/>
                  <a:gd name="T90" fmla="*/ 515 w 1287"/>
                  <a:gd name="T91" fmla="*/ 1267 h 1280"/>
                  <a:gd name="T92" fmla="*/ 394 w 1287"/>
                  <a:gd name="T93" fmla="*/ 1229 h 1280"/>
                  <a:gd name="T94" fmla="*/ 284 w 1287"/>
                  <a:gd name="T95" fmla="*/ 1171 h 1280"/>
                  <a:gd name="T96" fmla="*/ 189 w 1287"/>
                  <a:gd name="T97" fmla="*/ 1092 h 1280"/>
                  <a:gd name="T98" fmla="*/ 110 w 1287"/>
                  <a:gd name="T99" fmla="*/ 997 h 1280"/>
                  <a:gd name="T100" fmla="*/ 51 w 1287"/>
                  <a:gd name="T101" fmla="*/ 889 h 1280"/>
                  <a:gd name="T102" fmla="*/ 13 w 1287"/>
                  <a:gd name="T103" fmla="*/ 769 h 1280"/>
                  <a:gd name="T104" fmla="*/ 0 w 1287"/>
                  <a:gd name="T105" fmla="*/ 640 h 1280"/>
                  <a:gd name="T106" fmla="*/ 13 w 1287"/>
                  <a:gd name="T107" fmla="*/ 512 h 1280"/>
                  <a:gd name="T108" fmla="*/ 51 w 1287"/>
                  <a:gd name="T109" fmla="*/ 392 h 1280"/>
                  <a:gd name="T110" fmla="*/ 110 w 1287"/>
                  <a:gd name="T111" fmla="*/ 283 h 1280"/>
                  <a:gd name="T112" fmla="*/ 189 w 1287"/>
                  <a:gd name="T113" fmla="*/ 188 h 1280"/>
                  <a:gd name="T114" fmla="*/ 284 w 1287"/>
                  <a:gd name="T115" fmla="*/ 109 h 1280"/>
                  <a:gd name="T116" fmla="*/ 394 w 1287"/>
                  <a:gd name="T117" fmla="*/ 50 h 1280"/>
                  <a:gd name="T118" fmla="*/ 515 w 1287"/>
                  <a:gd name="T119" fmla="*/ 13 h 1280"/>
                  <a:gd name="T120" fmla="*/ 644 w 1287"/>
                  <a:gd name="T121" fmla="*/ 0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7" h="1280">
                    <a:moveTo>
                      <a:pt x="644" y="128"/>
                    </a:moveTo>
                    <a:lnTo>
                      <a:pt x="584" y="131"/>
                    </a:lnTo>
                    <a:lnTo>
                      <a:pt x="526" y="142"/>
                    </a:lnTo>
                    <a:lnTo>
                      <a:pt x="471" y="158"/>
                    </a:lnTo>
                    <a:lnTo>
                      <a:pt x="417" y="180"/>
                    </a:lnTo>
                    <a:lnTo>
                      <a:pt x="368" y="207"/>
                    </a:lnTo>
                    <a:lnTo>
                      <a:pt x="322" y="240"/>
                    </a:lnTo>
                    <a:lnTo>
                      <a:pt x="280" y="278"/>
                    </a:lnTo>
                    <a:lnTo>
                      <a:pt x="243" y="320"/>
                    </a:lnTo>
                    <a:lnTo>
                      <a:pt x="209" y="365"/>
                    </a:lnTo>
                    <a:lnTo>
                      <a:pt x="181" y="415"/>
                    </a:lnTo>
                    <a:lnTo>
                      <a:pt x="159" y="468"/>
                    </a:lnTo>
                    <a:lnTo>
                      <a:pt x="143" y="523"/>
                    </a:lnTo>
                    <a:lnTo>
                      <a:pt x="132" y="580"/>
                    </a:lnTo>
                    <a:lnTo>
                      <a:pt x="128" y="640"/>
                    </a:lnTo>
                    <a:lnTo>
                      <a:pt x="132" y="699"/>
                    </a:lnTo>
                    <a:lnTo>
                      <a:pt x="143" y="757"/>
                    </a:lnTo>
                    <a:lnTo>
                      <a:pt x="159" y="813"/>
                    </a:lnTo>
                    <a:lnTo>
                      <a:pt x="181" y="865"/>
                    </a:lnTo>
                    <a:lnTo>
                      <a:pt x="209" y="914"/>
                    </a:lnTo>
                    <a:lnTo>
                      <a:pt x="243" y="960"/>
                    </a:lnTo>
                    <a:lnTo>
                      <a:pt x="280" y="1001"/>
                    </a:lnTo>
                    <a:lnTo>
                      <a:pt x="322" y="1040"/>
                    </a:lnTo>
                    <a:lnTo>
                      <a:pt x="368" y="1072"/>
                    </a:lnTo>
                    <a:lnTo>
                      <a:pt x="417" y="1100"/>
                    </a:lnTo>
                    <a:lnTo>
                      <a:pt x="471" y="1123"/>
                    </a:lnTo>
                    <a:lnTo>
                      <a:pt x="526" y="1139"/>
                    </a:lnTo>
                    <a:lnTo>
                      <a:pt x="584" y="1149"/>
                    </a:lnTo>
                    <a:lnTo>
                      <a:pt x="644" y="1152"/>
                    </a:lnTo>
                    <a:lnTo>
                      <a:pt x="703" y="1149"/>
                    </a:lnTo>
                    <a:lnTo>
                      <a:pt x="762" y="1139"/>
                    </a:lnTo>
                    <a:lnTo>
                      <a:pt x="818" y="1123"/>
                    </a:lnTo>
                    <a:lnTo>
                      <a:pt x="870" y="1100"/>
                    </a:lnTo>
                    <a:lnTo>
                      <a:pt x="920" y="1072"/>
                    </a:lnTo>
                    <a:lnTo>
                      <a:pt x="966" y="1040"/>
                    </a:lnTo>
                    <a:lnTo>
                      <a:pt x="1007" y="1001"/>
                    </a:lnTo>
                    <a:lnTo>
                      <a:pt x="1046" y="960"/>
                    </a:lnTo>
                    <a:lnTo>
                      <a:pt x="1079" y="914"/>
                    </a:lnTo>
                    <a:lnTo>
                      <a:pt x="1106" y="865"/>
                    </a:lnTo>
                    <a:lnTo>
                      <a:pt x="1129" y="813"/>
                    </a:lnTo>
                    <a:lnTo>
                      <a:pt x="1146" y="757"/>
                    </a:lnTo>
                    <a:lnTo>
                      <a:pt x="1156" y="699"/>
                    </a:lnTo>
                    <a:lnTo>
                      <a:pt x="1159" y="640"/>
                    </a:lnTo>
                    <a:lnTo>
                      <a:pt x="1156" y="580"/>
                    </a:lnTo>
                    <a:lnTo>
                      <a:pt x="1146" y="523"/>
                    </a:lnTo>
                    <a:lnTo>
                      <a:pt x="1129" y="468"/>
                    </a:lnTo>
                    <a:lnTo>
                      <a:pt x="1106" y="415"/>
                    </a:lnTo>
                    <a:lnTo>
                      <a:pt x="1079" y="365"/>
                    </a:lnTo>
                    <a:lnTo>
                      <a:pt x="1046" y="320"/>
                    </a:lnTo>
                    <a:lnTo>
                      <a:pt x="1007" y="278"/>
                    </a:lnTo>
                    <a:lnTo>
                      <a:pt x="966" y="240"/>
                    </a:lnTo>
                    <a:lnTo>
                      <a:pt x="920" y="207"/>
                    </a:lnTo>
                    <a:lnTo>
                      <a:pt x="870" y="180"/>
                    </a:lnTo>
                    <a:lnTo>
                      <a:pt x="818" y="158"/>
                    </a:lnTo>
                    <a:lnTo>
                      <a:pt x="762" y="142"/>
                    </a:lnTo>
                    <a:lnTo>
                      <a:pt x="703" y="131"/>
                    </a:lnTo>
                    <a:lnTo>
                      <a:pt x="644" y="128"/>
                    </a:lnTo>
                    <a:close/>
                    <a:moveTo>
                      <a:pt x="644" y="0"/>
                    </a:moveTo>
                    <a:lnTo>
                      <a:pt x="710" y="3"/>
                    </a:lnTo>
                    <a:lnTo>
                      <a:pt x="774" y="13"/>
                    </a:lnTo>
                    <a:lnTo>
                      <a:pt x="835" y="28"/>
                    </a:lnTo>
                    <a:lnTo>
                      <a:pt x="894" y="50"/>
                    </a:lnTo>
                    <a:lnTo>
                      <a:pt x="950" y="77"/>
                    </a:lnTo>
                    <a:lnTo>
                      <a:pt x="1004" y="109"/>
                    </a:lnTo>
                    <a:lnTo>
                      <a:pt x="1053" y="146"/>
                    </a:lnTo>
                    <a:lnTo>
                      <a:pt x="1098" y="188"/>
                    </a:lnTo>
                    <a:lnTo>
                      <a:pt x="1140" y="233"/>
                    </a:lnTo>
                    <a:lnTo>
                      <a:pt x="1177" y="283"/>
                    </a:lnTo>
                    <a:lnTo>
                      <a:pt x="1210" y="335"/>
                    </a:lnTo>
                    <a:lnTo>
                      <a:pt x="1237" y="392"/>
                    </a:lnTo>
                    <a:lnTo>
                      <a:pt x="1259" y="449"/>
                    </a:lnTo>
                    <a:lnTo>
                      <a:pt x="1275" y="512"/>
                    </a:lnTo>
                    <a:lnTo>
                      <a:pt x="1284" y="575"/>
                    </a:lnTo>
                    <a:lnTo>
                      <a:pt x="1287" y="640"/>
                    </a:lnTo>
                    <a:lnTo>
                      <a:pt x="1284" y="706"/>
                    </a:lnTo>
                    <a:lnTo>
                      <a:pt x="1275" y="769"/>
                    </a:lnTo>
                    <a:lnTo>
                      <a:pt x="1259" y="830"/>
                    </a:lnTo>
                    <a:lnTo>
                      <a:pt x="1237" y="889"/>
                    </a:lnTo>
                    <a:lnTo>
                      <a:pt x="1210" y="945"/>
                    </a:lnTo>
                    <a:lnTo>
                      <a:pt x="1177" y="997"/>
                    </a:lnTo>
                    <a:lnTo>
                      <a:pt x="1140" y="1047"/>
                    </a:lnTo>
                    <a:lnTo>
                      <a:pt x="1098" y="1092"/>
                    </a:lnTo>
                    <a:lnTo>
                      <a:pt x="1053" y="1133"/>
                    </a:lnTo>
                    <a:lnTo>
                      <a:pt x="1004" y="1171"/>
                    </a:lnTo>
                    <a:lnTo>
                      <a:pt x="950" y="1202"/>
                    </a:lnTo>
                    <a:lnTo>
                      <a:pt x="894" y="1229"/>
                    </a:lnTo>
                    <a:lnTo>
                      <a:pt x="835" y="1251"/>
                    </a:lnTo>
                    <a:lnTo>
                      <a:pt x="774" y="1267"/>
                    </a:lnTo>
                    <a:lnTo>
                      <a:pt x="710" y="1276"/>
                    </a:lnTo>
                    <a:lnTo>
                      <a:pt x="644" y="1280"/>
                    </a:lnTo>
                    <a:lnTo>
                      <a:pt x="578" y="1276"/>
                    </a:lnTo>
                    <a:lnTo>
                      <a:pt x="515" y="1267"/>
                    </a:lnTo>
                    <a:lnTo>
                      <a:pt x="452" y="1251"/>
                    </a:lnTo>
                    <a:lnTo>
                      <a:pt x="394" y="1229"/>
                    </a:lnTo>
                    <a:lnTo>
                      <a:pt x="337" y="1202"/>
                    </a:lnTo>
                    <a:lnTo>
                      <a:pt x="284" y="1171"/>
                    </a:lnTo>
                    <a:lnTo>
                      <a:pt x="235" y="1133"/>
                    </a:lnTo>
                    <a:lnTo>
                      <a:pt x="189" y="1092"/>
                    </a:lnTo>
                    <a:lnTo>
                      <a:pt x="147" y="1047"/>
                    </a:lnTo>
                    <a:lnTo>
                      <a:pt x="110" y="997"/>
                    </a:lnTo>
                    <a:lnTo>
                      <a:pt x="78" y="945"/>
                    </a:lnTo>
                    <a:lnTo>
                      <a:pt x="51" y="889"/>
                    </a:lnTo>
                    <a:lnTo>
                      <a:pt x="30" y="830"/>
                    </a:lnTo>
                    <a:lnTo>
                      <a:pt x="13" y="769"/>
                    </a:lnTo>
                    <a:lnTo>
                      <a:pt x="3" y="706"/>
                    </a:lnTo>
                    <a:lnTo>
                      <a:pt x="0" y="640"/>
                    </a:lnTo>
                    <a:lnTo>
                      <a:pt x="3" y="575"/>
                    </a:lnTo>
                    <a:lnTo>
                      <a:pt x="13" y="512"/>
                    </a:lnTo>
                    <a:lnTo>
                      <a:pt x="30" y="449"/>
                    </a:lnTo>
                    <a:lnTo>
                      <a:pt x="51" y="392"/>
                    </a:lnTo>
                    <a:lnTo>
                      <a:pt x="78" y="335"/>
                    </a:lnTo>
                    <a:lnTo>
                      <a:pt x="110" y="283"/>
                    </a:lnTo>
                    <a:lnTo>
                      <a:pt x="147" y="233"/>
                    </a:lnTo>
                    <a:lnTo>
                      <a:pt x="189" y="188"/>
                    </a:lnTo>
                    <a:lnTo>
                      <a:pt x="235" y="146"/>
                    </a:lnTo>
                    <a:lnTo>
                      <a:pt x="284" y="109"/>
                    </a:lnTo>
                    <a:lnTo>
                      <a:pt x="337" y="77"/>
                    </a:lnTo>
                    <a:lnTo>
                      <a:pt x="394" y="50"/>
                    </a:lnTo>
                    <a:lnTo>
                      <a:pt x="452" y="28"/>
                    </a:lnTo>
                    <a:lnTo>
                      <a:pt x="515" y="13"/>
                    </a:lnTo>
                    <a:lnTo>
                      <a:pt x="578" y="3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64646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2" name="TextBox 121"/>
          <p:cNvSpPr txBox="1"/>
          <p:nvPr/>
        </p:nvSpPr>
        <p:spPr>
          <a:xfrm>
            <a:off x="3534292" y="3574043"/>
            <a:ext cx="175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5" dirty="0">
                <a:latin typeface="Arial" panose="020B0604020202020204" pitchFamily="34" charset="0"/>
                <a:cs typeface="Arial" panose="020B0604020202020204" pitchFamily="34" charset="0"/>
              </a:rPr>
              <a:t>Вес 1350 </a:t>
            </a:r>
            <a:r>
              <a:rPr lang="ru-RU" sz="1000" spc="5" dirty="0" err="1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 131х293х110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0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990950" y="342975"/>
            <a:ext cx="912373" cy="2744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Срок поставки </a:t>
            </a:r>
          </a:p>
          <a:p>
            <a:pPr marL="12700" marR="5080">
              <a:lnSpc>
                <a:spcPct val="100000"/>
              </a:lnSpc>
            </a:pP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апрель 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ru-RU" sz="800" b="1" spc="5" dirty="0" smtClean="0">
                <a:solidFill>
                  <a:schemeClr val="bg1">
                    <a:lumMod val="65000"/>
                  </a:schemeClr>
                </a:solidFill>
                <a:latin typeface="Corpid E1s SCd Light" panose="020B0303040502060204" pitchFamily="34" charset="0"/>
                <a:cs typeface="Arial" panose="020B0604020202020204" pitchFamily="34" charset="0"/>
              </a:rPr>
              <a:t> </a:t>
            </a:r>
            <a:endParaRPr lang="ru-RU" sz="800" b="1" spc="5" dirty="0">
              <a:solidFill>
                <a:schemeClr val="bg1">
                  <a:lumMod val="65000"/>
                </a:schemeClr>
              </a:solidFill>
              <a:latin typeface="Corpid E1s SCd Light" panose="020B030304050206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94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0546A"/>
      </a:dk2>
      <a:lt2>
        <a:srgbClr val="E7E6E6"/>
      </a:lt2>
      <a:accent1>
        <a:srgbClr val="E30611"/>
      </a:accent1>
      <a:accent2>
        <a:srgbClr val="92040B"/>
      </a:accent2>
      <a:accent3>
        <a:srgbClr val="C0C0C0"/>
      </a:accent3>
      <a:accent4>
        <a:srgbClr val="909090"/>
      </a:accent4>
      <a:accent5>
        <a:srgbClr val="646464"/>
      </a:accent5>
      <a:accent6>
        <a:srgbClr val="4C4C4C"/>
      </a:accent6>
      <a:hlink>
        <a:srgbClr val="0000FF"/>
      </a:hlink>
      <a:folHlink>
        <a:srgbClr val="800080"/>
      </a:folHlink>
    </a:clrScheme>
    <a:fontScheme name="MTS Busine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TS_NEW" id="{D39B2C67-665A-428C-AC5F-9FC8BA738078}" vid="{EC3ACE99-C169-4FA2-9E3B-85795EBD8A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FA26AA55600549955E1CFAE9780251" ma:contentTypeVersion="3" ma:contentTypeDescription="Создание документа." ma:contentTypeScope="" ma:versionID="e9cbb3f9cffe05d1cc1a59c5160826ed">
  <xsd:schema xmlns:xsd="http://www.w3.org/2001/XMLSchema" xmlns:xs="http://www.w3.org/2001/XMLSchema" xmlns:p="http://schemas.microsoft.com/office/2006/metadata/properties" xmlns:ns2="1c80714e-0ec2-4c7f-8285-c102abdc5248" xmlns:ns3="6658046b-cbfb-42f6-90c4-ddc4e9992295" targetNamespace="http://schemas.microsoft.com/office/2006/metadata/properties" ma:root="true" ma:fieldsID="06769a4f307d782a4a18aae7e6b6cd6f" ns2:_="" ns3:_="">
    <xsd:import namespace="1c80714e-0ec2-4c7f-8285-c102abdc5248"/>
    <xsd:import namespace="6658046b-cbfb-42f6-90c4-ddc4e9992295"/>
    <xsd:element name="properties">
      <xsd:complexType>
        <xsd:sequence>
          <xsd:element name="documentManagement">
            <xsd:complexType>
              <xsd:all>
                <xsd:element ref="ns2:Описание" minOccurs="0"/>
                <xsd:element ref="ns3:_x0413__x0438__x043f__x0435__x0440__x0441__x0441__x044b__x043b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0714e-0ec2-4c7f-8285-c102abdc5248" elementFormDefault="qualified">
    <xsd:import namespace="http://schemas.microsoft.com/office/2006/documentManagement/types"/>
    <xsd:import namespace="http://schemas.microsoft.com/office/infopath/2007/PartnerControls"/>
    <xsd:element name="Описание" ma:index="8" nillable="true" ma:displayName="Описание" ma:internalName="_x041e__x043f__x0438__x0441__x0430__x043d__x0438__x0435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8046b-cbfb-42f6-90c4-ddc4e9992295" elementFormDefault="qualified">
    <xsd:import namespace="http://schemas.microsoft.com/office/2006/documentManagement/types"/>
    <xsd:import namespace="http://schemas.microsoft.com/office/infopath/2007/PartnerControls"/>
    <xsd:element name="_x0413__x0438__x043f__x0435__x0440__x0441__x0441__x044b__x043b__x043a__x0430_" ma:index="9" nillable="true" ma:displayName="Гиперссылка" ma:format="Hyperlink" ma:internalName="_x0413__x0438__x043f__x0435__x0440__x0441__x0441__x044b__x043b__x043a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Описание xmlns="1c80714e-0ec2-4c7f-8285-c102abdc5248" xsi:nil="true"/>
    <_x0413__x0438__x043f__x0435__x0440__x0441__x0441__x044b__x043b__x043a__x0430_ xmlns="6658046b-cbfb-42f6-90c4-ddc4e9992295">
      <Url xsi:nil="true"/>
      <Description xsi:nil="true"/>
    </_x0413__x0438__x043f__x0435__x0440__x0441__x0441__x044b__x043b__x043a__x0430_>
  </documentManagement>
</p:properties>
</file>

<file path=customXml/itemProps1.xml><?xml version="1.0" encoding="utf-8"?>
<ds:datastoreItem xmlns:ds="http://schemas.openxmlformats.org/officeDocument/2006/customXml" ds:itemID="{C62B1E7C-DD8E-46EA-A36F-8BBC50884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0714e-0ec2-4c7f-8285-c102abdc5248"/>
    <ds:schemaRef ds:uri="6658046b-cbfb-42f6-90c4-ddc4e9992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A8B2E-3B7C-4889-B34F-8AB6F4A7F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09BAC-38CB-48B9-B6FE-55FE3240E93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6658046b-cbfb-42f6-90c4-ddc4e999229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c80714e-0ec2-4c7f-8285-c102abdc524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10309</TotalTime>
  <Words>2527</Words>
  <Application>Microsoft Office PowerPoint</Application>
  <PresentationFormat>Экран (16:9)</PresentationFormat>
  <Paragraphs>547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Unicode MS</vt:lpstr>
      <vt:lpstr>Calibri</vt:lpstr>
      <vt:lpstr>Corpid E1s SCd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Lakomov, Roman</dc:creator>
  <cp:lastModifiedBy>Яковлева Марина Ивановна</cp:lastModifiedBy>
  <cp:revision>838</cp:revision>
  <dcterms:created xsi:type="dcterms:W3CDTF">2014-06-18T13:43:19Z</dcterms:created>
  <dcterms:modified xsi:type="dcterms:W3CDTF">2018-04-12T08:27:59Z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0x0101008BFA26AA55600549955E1CFAE9780251</vt:lpwstr>
  </property>
</Properties>
</file>