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handoutMasterIdLst>
    <p:handoutMasterId r:id="rId15"/>
  </p:handoutMasterIdLst>
  <p:sldIdLst>
    <p:sldId id="290" r:id="rId2"/>
    <p:sldId id="289" r:id="rId3"/>
    <p:sldId id="283" r:id="rId4"/>
    <p:sldId id="284" r:id="rId5"/>
    <p:sldId id="285" r:id="rId6"/>
    <p:sldId id="291" r:id="rId7"/>
    <p:sldId id="292" r:id="rId8"/>
    <p:sldId id="293" r:id="rId9"/>
    <p:sldId id="286" r:id="rId10"/>
    <p:sldId id="288" r:id="rId11"/>
    <p:sldId id="278" r:id="rId12"/>
    <p:sldId id="269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ABC8E7"/>
    <a:srgbClr val="F8A8A2"/>
    <a:srgbClr val="89B1DE"/>
    <a:srgbClr val="F37065"/>
    <a:srgbClr val="0072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06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21.11.2017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21.11.2017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06.10.2017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6105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933804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en-US" sz="1400" dirty="0" smtClean="0">
                <a:solidFill>
                  <a:srgbClr val="0072BC"/>
                </a:solidFill>
              </a:rPr>
              <a:t/>
            </a:r>
            <a:br>
              <a:rPr lang="en-US" sz="1400" dirty="0" smtClean="0">
                <a:solidFill>
                  <a:srgbClr val="0072BC"/>
                </a:solidFill>
              </a:rPr>
            </a:br>
            <a:r>
              <a:rPr lang="en-US" sz="1400" dirty="0">
                <a:solidFill>
                  <a:srgbClr val="0072BC"/>
                </a:solidFill>
              </a:rPr>
              <a:t/>
            </a:r>
            <a:br>
              <a:rPr lang="en-US" sz="1400" dirty="0">
                <a:solidFill>
                  <a:srgbClr val="0072BC"/>
                </a:solidFill>
              </a:rPr>
            </a:br>
            <a:r>
              <a:rPr lang="en-US" sz="1400" dirty="0" smtClean="0">
                <a:solidFill>
                  <a:srgbClr val="0072BC"/>
                </a:solidFill>
              </a:rPr>
              <a:t>680000</a:t>
            </a:r>
            <a:r>
              <a:rPr lang="ru-RU" sz="1400" dirty="0" smtClean="0">
                <a:solidFill>
                  <a:srgbClr val="0072BC"/>
                </a:solidFill>
              </a:rPr>
              <a:t>, Хабаровск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ул. </a:t>
            </a:r>
            <a:r>
              <a:rPr lang="ru-RU" sz="1400" dirty="0" err="1" smtClean="0">
                <a:solidFill>
                  <a:srgbClr val="0072BC"/>
                </a:solidFill>
              </a:rPr>
              <a:t>Запарина</a:t>
            </a:r>
            <a:r>
              <a:rPr lang="ru-RU" sz="1400" dirty="0" smtClean="0">
                <a:solidFill>
                  <a:srgbClr val="0072BC"/>
                </a:solidFill>
              </a:rPr>
              <a:t> 51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+7(4212) 74  66 74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783-79-74 (факс)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11946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28929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56490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56490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56490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29249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29249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87731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9249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292494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292494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044192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786518"/>
            <a:ext cx="76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90431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3207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556222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05064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федеральных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0956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552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56490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564905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432686"/>
              </p:ext>
            </p:extLst>
          </p:nvPr>
        </p:nvGraphicFramePr>
        <p:xfrm>
          <a:off x="395536" y="3356992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005064"/>
            <a:ext cx="789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499060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9309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29309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29309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65313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65313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6375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65313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65313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653137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68510"/>
            <a:ext cx="4721339" cy="31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6104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60143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192282" y="386104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96147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88" y="4194666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3170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221088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961474"/>
            <a:ext cx="458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6033" y="4212540"/>
            <a:ext cx="3206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 При кредитовании на инвестиционные цели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годовых.</a:t>
            </a:r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369567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1) 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Допуска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тся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рефинансирования ранее выданных кредитов.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финансирование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инвестиций: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   - приобретение, реконструкция, модернизация, ремонт основных средств;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6374" y="1988840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17428" y="201090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21" y="2011700"/>
            <a:ext cx="270407" cy="4811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60" y="2013858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65842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8870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48870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48870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8487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8487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936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8487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848745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848745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609051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897576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89757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89757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6206816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6206816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6209431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6206816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6206816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6206816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.);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841" y="1478719"/>
            <a:ext cx="838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продукта:</a:t>
            </a:r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Юридические лица и ИП, получившие нефинансовую поддержку со стороны АО «Корпорация «МСП» в виде: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91" y="2011700"/>
            <a:ext cx="255405" cy="4811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70407" cy="4811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63762" y="206955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237" y="4817060"/>
            <a:ext cx="790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продукта: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>
                <a:latin typeface="Arial" pitchFamily="34" charset="0"/>
                <a:cs typeface="Arial" pitchFamily="34" charset="0"/>
              </a:rPr>
              <a:t>Юридические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лица 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ИП,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получившие нефинансовую поддержку со стороны АО «Корпорация «МСП»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виде: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024" y="5371058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539312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5393918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10" y="5396076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5393918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5371058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5451775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3104</TotalTime>
  <Words>1323</Words>
  <Application>Microsoft Office PowerPoint</Application>
  <PresentationFormat>Экран (4:3)</PresentationFormat>
  <Paragraphs>214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680000, Хабаровск ул. Запарина 51 +7(4212) 74  66 74  115035, Россия, г. Москва,  ул. Садовническая, дом 79   +7 (495) 783-79-98, 783-79-66 +7 (495) 783-79-74 (факс) info@mspbank.ru  www.mspbank.ru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Огай Константин Иннокентьевич</cp:lastModifiedBy>
  <cp:revision>97</cp:revision>
  <cp:lastPrinted>2017-10-25T01:00:18Z</cp:lastPrinted>
  <dcterms:created xsi:type="dcterms:W3CDTF">2017-08-03T13:00:25Z</dcterms:created>
  <dcterms:modified xsi:type="dcterms:W3CDTF">2017-11-21T06:51:43Z</dcterms:modified>
</cp:coreProperties>
</file>